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presProps" Target="presProps.xml"/>
  <Relationship Id="rId10" Type="http://schemas.openxmlformats.org/officeDocument/2006/relationships/viewProps" Target="viewProps.xml"/>
  <Relationship Id="rId11" Type="http://schemas.openxmlformats.org/officeDocument/2006/relationships/tableStyles" Target="tableStyles.xml"/>
</Relationships>
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09315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கர்த்தாவே மாந்தர் தந்தையே,
பேதையோர் பொறுப்பீர்;
சுத்தாங்கம் தாரும் நெஞ்சத்தே
பக்தராய்ச் சேவை செய்துமே
பணிந்து போற்றிட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நன்நாதர் அன்பின் அழைப்பை
தட்டாமல் நம்பியே
பன்னிரு சீஷர் தாம் உம்மை
பின்சென்றவண்ணம் நாங்களும்
பின்செல்லச் செய்வீரே.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3. மா கலிலேயா ஓய்வினில்
அமைதி குன்றின்மேல்,
ஓயாதமைதி ஸ்தலத்தில்
ஆ இயேசு நாதா, ஜெபத்தில்
அன்பாக அமர்ந்தீர்.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4. உம் சாந்த ஆவி ஊற்றிடும்
எம் உள்ள கோஷ்டத்தில்
உளம் வருத்தும் தொல்லையே
ஒழிந்திட, உம் சாந்தியே
உள் வாழ்க்கை ஊன்றிட.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5. அலைக்கழிக்கும் ஆசையை
அடக்கும் ஆவியால்
மா காற்று கம்பம் அக்கினியில்
ஆ ஆற்றும் மென்மைச் சத்தமே
அடியார் கேட்கட்டும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87">
  <a:themeElements>
    <a:clrScheme name="Theme8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6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2026-06-10T07:34:45Z</dcterms:created>
  <dcterms:modified xsi:type="dcterms:W3CDTF">2026-06-10T07:34:45Z</dcterms:modified>
  <dc:title>துதிப் பாடல்கள்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