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3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ாவே மாந்தர் தந்தையே,
பேதையோர் பொறுப்பீர்;
சுத்தாங்கம் தாரும் நெஞ்சத்தே
பக்தராய்ச் சேவை செய்துமே
பணிந்து போற்றி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ன்நாதர் அன்பின் அழைப்பை
தட்டாமல் நம்பியே
பன்னிரு சீஷர் தாம் உம்மை
பின்சென்றவண்ணம் நாங்களும்
பின்செல்லச் செய்வீர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 கலிலேயா ஓய்வினில்
அமைதி குன்றின்மேல்,
ஓயாதமைதி ஸ்தலத்தில்
ஆ இயேசு நாதா, ஜெபத்தில்
அன்பாக அமர்ந்தீ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 சாந்த ஆவி ஊற்றிடும்
எம் உள்ள கோஷ்டத்தில்
உளம் வருத்தும் தொல்லையே
ஒழிந்திட, உம் சாந்தியே
உள் வாழ்க்கை ஊன்றிட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லைக்கழிக்கும் ஆசையை
அடக்கும் ஆவியால்
மா காற்று கம்பம் அக்கினியில்
ஆ ஆற்றும் மென்மைச் சத்தமே
அடியார் கேட்கட்ட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2026-09-08T09:51:20Z</dcterms:created>
  <dcterms:modified xsi:type="dcterms:W3CDTF">2026-09-08T09:51:20Z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