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presProps" Target="presProps.xml"/>
  <Relationship Id="rId64" Type="http://schemas.openxmlformats.org/officeDocument/2006/relationships/viewProps" Target="viewProps.xml"/>
  <Relationship Id="rId6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ிருந்துக்கு அழைக்கப்பட்டவர்கள் பந்தியில் முதன்மையான இடங்களைத் தெரிந்துகொண்டதை அவர் பார்த்து, அவர்களுக்கு ஒரு உவமையைச் சொன்னார்: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ஒருவனால் கலியாணத்துக்கு நீ அழைக்கப்பட்டிருக்கும்போது, பந்தியில் முதன்மையான இடத்தில் உட்காராதே; உன்னிலும் கனமுள்ளவன் ஒருவேளை அவனால் அழைக்கப்பட்டிருப்ப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ஒருவனால் கலியாணத்துக்கு நீ அழைக்கப்பட்டிருக்கும்போது, பந்தியில் முதன்மையான இடத்தில் உட்காராதே; உன்னிலும் கனமுள்ளவன் ஒருவேளை அவனால் அழைக்கப்பட்டிருப்ப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உன்னையும் அவனையும் அழைத்தவன் உன்னிடத்தில் வந்து: இவருக்கு இடங்கொடு என்பான்; அப்பொழுது நீ வெட்கத்தோடே தாழ்ந்த இடத்திற்குப் போகவேண்டியதாயிருக்க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உன்னையும் அவனையும் அழைத்தவன் உன்னிடத்தில் வந்து: இவருக்கு இடங்கொடு என்பான்; அப்பொழுது நீ வெட்கத்தோடே தாழ்ந்த இடத்திற்குப் போகவேண்டியதாயிருக்க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 அழைக்கப்பட்டிருக்கும்போது, போய், தாழ்ந்த இடத்தில் உட்காரு; அப்பொழுது உன்னை அழைத்தவன் வந்து: சிநேகிதனே, உயர்ந்த இடத்தில் வாரும் என்று சொல்லும்போது, உன்னுடனேகூடப் பந்தியிருக்கிறவர்களுக்கு முன்பாக உனக்குக் கனமுண்டாக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 அழைக்கப்பட்டிருக்கும்போது, போய், தாழ்ந்த இடத்தில் உட்காரு; அப்பொழுது உன்னை அழைத்தவன் வந்து: சிநேகிதனே, உயர்ந்த இடத்தில் வாரும் என்று சொல்லும்போது, உன்னுடனேகூடப் பந்தியிருக்கிறவர்களுக்கு முன்பாக உனக்குக் கனமுண்டாக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 அழைக்கப்பட்டிருக்கும்போது, போய், தாழ்ந்த இடத்தில் உட்காரு; அப்பொழுது உன்னை அழைத்தவன் வந்து: சிநேகிதனே, உயர்ந்த இடத்தில் வாரும் என்று சொல்லும்போது, உன்னுடனேகூடப் பந்தியிருக்கிறவர்களுக்கு முன்பாக உனக்குக் கனமுண்டாக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ன்னைத் தான் உயர்த்துகிறவனெவனும் தாழ்த்தப்படுவான், தன்னைத்தான் தாழ்த்துகிறவன் உயர்த்தப்படுவான் என்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ன்றியும் அவர் தம்மை விருந்துக்கு அழைத்தவனை நோக்கி: நீ பகல்விருந்தாவது இராவிருந்தாவது பண்ணும்போது, உன் சிநேகிதரையாகிலும் உன் சகோதரரையாகிலும், உன் பந்து ஜனங்களையாகிலும், ஐசுவரியமுள்ள அயலகத்தாரையாகிலும் அழைக்கவேண்டாம்; அழைத்தால் அவர்களும் உன்னை அழைப்பார்கள், அப்பொழுது உனக்குப் பதிலுக்குப் பதில் செய்ததாக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நீர்க்கோவை வியாதியுள்ள ஒரு மனுஷன் அவருக்கு முன்பாக இருந்தான். என்ன செய்வாரோவென்று ஜனங்கள் அவர் மேல் நோக்கமாயிருந்த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ன்றியும் அவர் தம்மை விருந்துக்கு அழைத்தவனை நோக்கி: நீ பகல்விருந்தாவது இராவிருந்தாவது பண்ணும்போது, உன் சிநேகிதரையாகிலும் உன் சகோதரரையாகிலும், உன் பந்து ஜனங்களையாகிலும், ஐசுவரியமுள்ள அயலகத்தாரையாகிலும் அழைக்கவேண்டாம்; அழைத்தால் அவர்களும் உன்னை அழைப்பார்கள், அப்பொழுது உனக்குப் பதிலுக்குப் பதில் செய்ததாக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ன்றியும் அவர் தம்மை விருந்துக்கு அழைத்தவனை நோக்கி: நீ பகல்விருந்தாவது இராவிருந்தாவது பண்ணும்போது, உன் சிநேகிதரையாகிலும் உன் சகோதரரையாகிலும், உன் பந்து ஜனங்களையாகிலும், ஐசுவரியமுள்ள அயலகத்தாரையாகிலும் அழைக்கவேண்டாம்; அழைத்தால் அவர்களும் உன்னை அழைப்பார்கள், அப்பொழுது உனக்குப் பதிலுக்குப் பதில் செய்ததாக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 விருந்துபண்ணும்போது ஏழைகளையும் ஊனரையும் சப்பாணிகளையும் குருடரையும் அழைப்பாயாக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நீ பாக்கியவானாயிருப்பாய்; அவர்கள் உனக்குப் பதில் செய்யமாட்டார்கள்; நீதிமான்களின் உயிர்த்தெழுதலில் உனக்குப் பதில் செய்யப்படும் என்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நீ பாக்கியவானாயிருப்பாய்; அவர்கள் உனக்குப் பதில் செய்யமாட்டார்கள்; நீதிமான்களின் உயிர்த்தெழுதலில் உனக்குப் பதில் செய்யப்படும் என்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ோடேகூடப் பந்தியிருந்தவர்களில் ஒருவன் இவைகளைக் கேட்டபொழுது, அவரை நோக்கி: தேவனுடைய ராஜ்யத்தில் போஜனம்பண்ணுகிறவன் பாக்கியவான் என்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ோடேகூடப் பந்தியிருந்தவர்களில் ஒருவன் இவைகளைக் கேட்டபொழுது, அவரை நோக்கி: தேவனுடைய ராஜ்யத்தில் போஜனம்பண்ணுகிறவன் பாக்கியவான் என்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ற்கு அவர்: ஒரு மனுஷன் பெரியவிருந்தை ஆயத்தம்பண்ணி, அநேகரை அழைப்பித்த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விருந்து வேளையில் தன் ஊழியக்காரனை நோக்கி: நீ அழைக்கப்பட்டவர்களிடத்தில் போய், எல்லாம் ஆயத்தமாயிருக்கிறது, வாருங்கள், என்று சொல்லென்று அவனை அனுப்பின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விருந்து வேளையில் தன் ஊழியக்காரனை நோக்கி: நீ அழைக்கப்பட்டவர்களிடத்தில் போய், எல்லாம் ஆயத்தமாயிருக்கிறது, வாருங்கள், என்று சொல்லென்று அவனை அனுப்பின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யேசு நியாயசாஸ்திரிகளையும் பரிசேயரையும் பார்த்து: ஒய்வுநாளிலே சொஸ்தமாக்குகிறது நியாயமா என்று கேட்ட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ெல்லாரும் போக்குச்சொல்லத் தொடங்கினார்கள். ஒருவன்: ஒரு வயலைக்கொண்டேன், நான் அகத்தியமாய்ப்போய், அதைப் பார்க்கவேண்டும், என்னை மன்னிக்கும்படி வேண்டிக்கொள்ளுகிறேன்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ெல்லாரும் போக்குச்சொல்லத் தொடங்கினார்கள். ஒருவன்: ஒரு வயலைக்கொண்டேன், நான் அகத்தியமாய்ப்போய், அதைப் பார்க்கவேண்டும், என்னை மன்னிக்கும்படி வேண்டிக்கொள்ளுகிறேன்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வேறொருவன்: ஐந்தேர்மாடு கொண்டேன், அதைச் சோதித்துப் பார்க்கும்படி போகிறேன், என்னை மன்னிக்கும்படி வேண்டிக்கொள்ளுகிறேன்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வேறொருவன்: ஐந்தேர்மாடு கொண்டேன், அதைச் சோதித்துப் பார்க்கும்படி போகிறேன், என்னை மன்னிக்கும்படி வேண்டிக்கொள்ளுகிறேன் என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ேறொருவன்: பெண்ணை விவாகம் பண்ணினேன், அதினால் நான் வரக்கூடாது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்த ஊழியக்காரன் வந்து, இவைகளைத் தன் எஜமானுக்கு அறிவித்தான்; அப்பொழுது வீட்டெஜமான் கோபமடைந்து, தன் ஊழியக்காரனை நோக்கி: நீ பட்டணத்தின் தெருக்களிலும் வீதிகளிலும் சீக்கிரமாய்ப்போய், ஏழைகளையும் ஊனரையும் சப்பாணிகளையும் குருடரையும் இங்கே கூட்டிக்கொண்டுவா என்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்த ஊழியக்காரன் வந்து, இவைகளைத் தன் எஜமானுக்கு அறிவித்தான்; அப்பொழுது வீட்டெஜமான் கோபமடைந்து, தன் ஊழியக்காரனை நோக்கி: நீ பட்டணத்தின் தெருக்களிலும் வீதிகளிலும் சீக்கிரமாய்ப்போய், ஏழைகளையும் ஊனரையும் சப்பாணிகளையும் குருடரையும் இங்கே கூட்டிக்கொண்டுவா என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்த ஊழியக்காரன் வந்து, இவைகளைத் தன் எஜமானுக்கு அறிவித்தான்; அப்பொழுது வீட்டெஜமான் கோபமடைந்து, தன் ஊழியக்காரனை நோக்கி: நீ பட்டணத்தின் தெருக்களிலும் வீதிகளிலும் சீக்கிரமாய்ப்போய், ஏழைகளையும் ஊனரையும் சப்பாணிகளையும் குருடரையும் இங்கே கூட்டிக்கொண்டுவா என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ஊழியக்காரன் அப்படியே செய்து: ஆண்டவரே, நீர் கட்டளையிட்டபடி செய்தாயிற்று, இன்னும் இடம் இருக்கிறது என்ற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எஜமான் ஊழியக்காரனை நோக்கி: நீ பெருவழிகளிலும் வேலிகளருகிலும் போய், என் வீடு நிறையும்படியாக ஜனங்களை உள்ளே வரும்படி வருந்திக் கூட்டிக்கொண்டுவா;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யேசு நியாயசாஸ்திரிகளையும் பரிசேயரையும் பார்த்து: ஒய்வுநாளிலே சொஸ்தமாக்குகிறது நியாயமா என்று கேட்ட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எஜமான் ஊழியக்காரனை நோக்கி: நீ பெருவழிகளிலும் வேலிகளருகிலும் போய், என் வீடு நிறையும்படியாக ஜனங்களை உள்ளே வரும்படி வருந்திக் கூட்டிக்கொண்டுவா;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ழைக்கப்ட்டிருந்த அந்த மனுஷரில் ஒருவனாகிலும் என் விருந்தை ருசிபார்ப்பதில்லை என்று உங்களுக்குச் சொல்லுகிறேன் என்றான் என்று சொன்ன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ின்பு அநேக ஜனங்கள் அவரோடேகூடப் பிரயாணமாய்ப் போகையில், அவர்களிடமாய் அவர் திரும்பிப்பார்த்து: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யாதொருவன் என்னிடத்தில் வந்து, தன் தகப்பனையும் தாயையும் மனைவியையும் பிள்ளைகளையும் சகோதரனையும் சகோதரிகளையும், தன் ஜீவனையும் வெறுக்காவிட்டால் எனக்குச் சீஷனாயிருக்கமாட்ட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யாதொருவன் என்னிடத்தில் வந்து, தன் தகப்பனையும் தாயையும் மனைவியையும் பிள்ளைகளையும் சகோதரனையும் சகோதரிகளையும், தன் ஜீவனையும் வெறுக்காவிட்டால் எனக்குச் சீஷனாயிருக்கமாட்ட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ன் சிலுவையைச் சுமந்துகொண்டு எனக்குப் பின்செல்லாதவன் எனக்குச் சீஷனாயிருக்கமாட்ட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உங்களில் ஒருவன் ஒரு கோபுரத்தைக் கட்ட மனதாயிருந்து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உங்களில் ஒருவன் ஒரு கோபுரத்தைக் கட்ட மனதாயிருந்து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ஸ்திபாரம் போட்டபின்பு முடிக்கத் திராணியில்லாமற்போனால், பார்க்கிறவர்களெல்லாரும்: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ஸ்திபாரம் போட்டபின்பு முடிக்கத் திராணியில்லாமற்போனால், பார்க்கிறவர்களெல்லாரும்: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ற்கு அவர்கள் பேசாமலிருந்தார்கள். அப்பொழுது அவர் அவனை அழைத்து, சொஸ்தமாக்கி, அனுப்பிவிட்டு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ந்த மனுஷன் கட்டத்தொடங்கி முடிக்கத் திராணியில்லாமற்போனான் என்று சொல்லித் தன்னைப் பரியாசம்பண்ணாதபடிக்கு, அதைக் கட்டித் தீர்க்கிறதற்குத் தனக்கு நிர்வாகமுண்டோ இல்லையோ என்று முன்பு அவன் உட்கார்ந்து செல்லுஞ்செலவைக் கணக்குப்பாராமலிருப்பானோ?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ன்றியும் ஒரு ராஜா மற்றொரு ராஜாவோடே யுத்தஞ்செய்யப் போகிறபோது, தன்மேல் இருபதினாயிரம் சேவகரோடே வருகிற அவனைத் தான் பதினாயிரம் சேவகரைக்கொண்டு எதிர்க்கக் கூடுமோ கூடாதோ என்று முன்பு உட்கார்ந்து ஆலோசனைபண்ணாமலிருப்பானோ?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ன்றியும் ஒரு ராஜா மற்றொரு ராஜாவோடே யுத்தஞ்செய்யப் போகிறபோது, தன்மேல் இருபதினாயிரம் சேவகரோடே வருகிற அவனைத் தான் பதினாயிரம் சேவகரைக்கொண்டு எதிர்க்கக் கூடுமோ கூடாதோ என்று முன்பு உட்கார்ந்து ஆலோசனைபண்ணாமலிருப்பானோ?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கூடாதென்று கண்டால், மற்றவன் இன்னும் தூரத்திலிருக்கும்போதே, ஸ்தானாபதிகளை அனுப்பி சமாதானத்துக்கானவைகளைக் கேட்டுக்கொள்வானே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கூடாதென்று கண்டால், மற்றவன் இன்னும் தூரத்திலிருக்கும்போதே, ஸ்தானாபதிகளை அனுப்பி சமாதானத்துக்கானவைகளைக் கேட்டுக்கொள்வானே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டியே உங்களில் எவனாகிலும் தனக்கு உண்டானவைகளையெல்லாம் வெறுத்துவிடாவிட்டால் அவன் எனக்குச் சீஷனாயிருக்கமாட்ட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உப்பு நல்லதுதான், உப்பு சாரமற்றுப்போனால் எதினால் சாரமாக்கப்படும்?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து நிலத்துக்காகிலும் எருவுக்காகிலும் உதவாது, அதை வெளியே கொட்டிப்போடுவார்கள். கேட்கிறதற்குக் காதுள்ளவன் கேட்கக்கடவன் என்றா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து நிலத்துக்காகிலும் எருவுக்காகிலும் உதவாது, அதை வெளியே கொட்டிப்போடுவார்கள். கேட்கிறதற்குக் காதுள்ளவன் கேட்கக்கடவன் என்றார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ஒரு ஓய்வுநாளிலே பரிசேயரில் தலைவனாகிய ஒருவனுடைய வீட்டிலே அவர் போஜனம் பண்ணும்படிக்குப் போயிருந்த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ை நோக்கி: உங்களில் ஒருவனுடைய கழுதையாவது எருதாவது ஓய்வுநாளில் துரவிலே விழுந்தால், அவன் அதை உடனே தூக்கிவிடானோ என்றார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ஒரு ஓய்வுநாளிலே பரிசேயரில் தலைவனாகிய ஒருவனுடைய வீட்டிலே அவர் போஜனம் பண்ணும்படிக்குப் போயிருந்த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ை நோக்கி: உங்களில் ஒருவனுடைய கழுதையாவது எருதாவது ஓய்வுநாளில் துரவிலே விழுந்தால், அவன் அதை உடனே தூக்கிவிடானோ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ற்கு உத்தரவுசொல்ல அவர்களால் கூடாமற்போயிற்ற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ிருந்துக்கு அழைக்கப்பட்டவர்கள் பந்தியில் முதன்மையான இடங்களைத் தெரிந்துகொண்டதை அவர் பார்த்து, அவர்களுக்கு ஒரு உவமையைச் சொன்னார்: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3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hief rooms; saying unto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When you are bidden of any man to a wedding, sit not down in the highest room; lest a mo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nourable man than you be bidden of him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he that bade you and him come and say to you, Give this man place; and you begin with sham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take the low roo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But when you are bidden, go and sit down in the low room; that when he that bade you comes,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y say unto you, Friend, go up higher: then shall you have worship in the presence of them that si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eat with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For whosoever exalts himself shall be brought low; and he that humbles himself shall be exalt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Then said he also to him that bade him, When you make a dinner or a supper, call not you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, behold, there was a certain man before him which had the drops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riends, nor your brethren, neither your kinsmen, nor your rich neighbours; lest they also bid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gain, and a recompence be made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But when you make a feast, call the poor, the physically disabled, the lame, the blind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you shall be blessed; for they cannot recompense you: for you shall be recompensed at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surrection of the jus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when one of them that sat at food with him heard these things, he said unto him, Blessed 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that shall eat bread in the kingdom of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Then said he unto him, A certain man made a great supper, and bade many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sent his servant at supper time to say to them that were bidden, Come; for all things a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w read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Jesus answering spoke unto the lawyers and Pharisees, saying, Is it lawful to heal on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they all with one consent began to make excuse. The first said unto him, I have bought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iece of ground, and I must essentially go and see it: I pray you have me excus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another said, I have bought five yoke of oxen, and I go to prove them: I pray you have m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cus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another said, I have married a wife, and therefore I cannot co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So that servant came, and showed his lord these things. Then the master of the house being ang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id to his servant, Go out quickly into the streets and lanes of the city, and bring in here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oor, and the physically disabled, and the halt, and the bli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the servant said, Lord, it is done as you have commanded, and yet there is roo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the lord said unto the servant, Go out into the highways and hedges, and compel them to com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bbath day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, that my house may be fill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For I say unto you, That none of those men which were bidden shall taste of my supp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nd there went great multitudes with him: and he turned, and said unto them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If any man come to me, and hate not his father, and mother, and wife, and children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rethren, and sisters, yea, and his own life also, he cannot be my discip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And whosoever does not bear his cross, and come after me, cannot be my discip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For which of you, intending to build a tower, sits not down first, and counts the cost, wheth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have sufficient to finish it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Lest lest by any means, after he has laid the foundation, and is not able to finish it, all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hold it begin to mock him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they held their peace. And he took him, and healed him, and let him go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Saying, This man began to build, and was not able to finis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Or what king, going to make war against another king, sits not down first, and consults wheth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be able with ten thousand to meet him that comes against him with twenty thousan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Or else, while the other is yet a great way off, he sends an embassy, and desires conditions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ea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So likewise, whosoever he be of you that forsakes not all that he has, he cannot be my discip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Salt is good: but if the salt have lost his savour, wherewith shall it be seasone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It is neither fit for the land, nor yet for the dunghill; but men cast it out. He that has ea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hear, let him hea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it came to pass, as he went into the house of one of the chief Pharisees to eat bread on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answered them, saying, Which of you shall have an ass or an ox fallen into a pit, and wi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bbath day, that they watched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 immediately pull him out on the sabbath day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they could not answer him again to these thing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he put forth a parable to those which were bidden, when he marked how they chose out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2026-09-05T21:50:40Z</dcterms:created>
  <dcterms:modified xsi:type="dcterms:W3CDTF">2026-09-05T21:50:40Z</dcterms:modified>
  <dc:title>Luke : 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