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மா சாலேம் சொர்ண நாடு
பால் தேனாய் ஓடிடும்;
உன் மேல் தவித்தே ஏங்கி
என் உள்ளம் வாடிடும்;
ஆ என்ன என்ன மாட்சி
பூரிப்பும் ஆங்குண்டே!
யார்தானும் கூற வல்லோர்
உன் திவ்விய ஜோதியே?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சீயோன் நகரில் எங்கும்
பூரிப்பின் கீதமாம்;
நல் ரத்தச் சாட்சி சேனை
தூதரின் ஸ்தானமாம்;
கர்த்தராம் கிறிஸ்து ஆங்கு
மா ஜோதி வீசுவார்;
விண் மாட்சி மேய்ச்சல் காட்டி
பக்தரைப் போஷிப்பா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கவலை தீர்ந்து காண்போம்
தாவீதின் ஆசனம்;
விருந்தர் ஆர்ப்பரிப்பார்
மா வெற்றி கீர்த்தனம்;
தம் மீட்பரைப் பின்சென்று
போராடி வென்றனர்
என்றென்றும் மாட்சியோடு
வெண்ணங்கி பூண்டன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ஆ, பாக்கிய திவ்விய நாடே
என்றைக்கும் சேருவேன்!
ஆ, பாக்கிய திவ்விய நாடே,
உன் அருள் பெறுவேன்!
ஆ, சாம்பல் மண்ணாம் மாந்தர்
கர்த்தாவைப் பெறுவார்!
ஆ, இன்றும் என்றும் மாந்தர்
கர்த்தாவின் அடியார்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2026-06-10T10:06:00Z</dcterms:created>
  <dcterms:modified xsi:type="dcterms:W3CDTF">2026-06-10T10:06:00Z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