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 the golden ! 
With milk and honey blest ; 
Beneath thy contemplation 
Sink heart and voice opprest. 
I know not, oh, I know not 
What holy joys are there ; 
What radiancy of glory, 
What bliss beyond comp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y stand, those halls of Zion, 
All jubilant with song, 
And bright with many an angel $ 
And all the martyr-throng. 
There is the throne of David ; 
And there, from toil released, 
The shout of them that triumph,, 
The song of them that f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they who, with their Leader,, 
Have conquered in the fight,, 
For ever and for ever 
Are clad in robes of white. 
O land that see'st no sorrow ! 
O state that fear'st no strife ! 
O royal land of flowers ! 
O realm and home of lif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sweet and bless6d country I 
The home of God's elect : 
O sweet and blessed country 
That eager hearts expect ! 
Jesus, in mercy bring us 
To that dear land of rest ; 
Who art, with God the Father, 
And Spirit, ever bl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2026-07-30T21:54:00Z</dcterms:created>
  <dcterms:modified xsi:type="dcterms:W3CDTF">2026-07-30T21:54:00Z</dcterms:modified>
  <dc:title>Hymn : 217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