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, அவர் தேவாலயத்துக்கு எதிராக ஒலிவமலையின் மேல் உட்கார்ந்திருக்கையில், பேதுருவும் யாக்கோபும் யோவானும் அந்திரேயாவும் அவரிடத்தில் தனித்து வந்து: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பின்பு, அவர் தேவாலயத்துக்கு எதிராக ஒலிவமலையின் மேல் உட்கார்ந்திருக்கையில், பேதுருவும் யாக்கோபும் யோவானும் அந்திரேயாவும் அவரிடத்தில் தனித்து வந்து: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ைகள் எப்பொழுது சம்பவிக்கும்? இவைகளெல்லாம் நிறைவேறுங்காலத்துக்கு அடையாளம் என்ன? எங்களுக்குச் சொல்லவேண்டும் என்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 அவர்களுக்குப் பிரதியுத்தரமாக: ஒருவனும் உங்களை வஞ்சியாதபடிக்கு எச்சரிக்கையாயிர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ஏனெனில் அநேகர் வந்து, என் நாமத்தைக்கொண்டு: நானே கிறிஸ்து என்று சொல்லி, அநேகரை வஞ்சிப்ப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ுத்தங்களையும் யுத்தங்களின் செய்திகளையும் கேள்விப்படும்போது கலங்காதேயுங்கள்; இவைகள் சம்பவிக்கவேண்டியதே; ஆனாலும் முடிவு உடனே வரா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யுத்தங்களையும் யுத்தங்களின் செய்திகளையும் கேள்விப்படும்போது கலங்காதேயுங்கள்; இவைகள் சம்பவிக்கவேண்டியதே; ஆனாலும் முடிவு உடனே வரா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ஜனத்துக்கு விரோதமாய் ஜனமும், ராஜ்யத்துக்கு விரோதமாய் ராஜ்யமும் எழும்பும்; பூமியதிர்ச்சிகளும் பல இடங்களில் உண்டாகும், பஞ்சங்களும் கலகங்களும் உண்டாகும்; இவைகள் வேதனைகளுக்கு ஆரம்ப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ஜனத்துக்கு விரோதமாய் ஜனமும், ராஜ்யத்துக்கு விரோதமாய் ராஜ்யமும் எழும்பும்; பூமியதிர்ச்சிகளும் பல இடங்களில் உண்டாகும், பஞ்சங்களும் கலகங்களும் உண்டாகும்; இவைகள் வேதனைகளுக்கு ஆரம்ப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ோ எச்சரிக்கையாயிருங்கள், ஏனெனில் உங்களை ஆலோசனைச் சங்கங்களுக்கு ஒப்புக்கொடுப்பார்கள், நீங்கள் ஜெபஆலயங்களில் அடிக்கப்படுவீர்கள்; என்னிமித்தம் தேசாதிபதிகளுக்கும் அதிகாரிகளுக்கும் சாட்சியாக அவர்களுக்கு முன்பாக நிறுத்தப்படுவீ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டியே நீங்களும் விழித்திருங்கள்; ஏனெனில், வீட்டெஜமான், சாயங்காலத்திலோ, நடுராத்திரியிலோ, சேவல் கூவும் நேரத்திலோ, காலையிலோ, எப்பொழுது வருவான் என்று நீங்கள் அறியீ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ங்களோ எச்சரிக்கையாயிருங்கள், ஏனெனில் உங்களை ஆலோசனைச் சங்கங்களுக்கு ஒப்புக்கொடுப்பார்கள், நீங்கள் ஜெபஆலயங்களில் அடிக்கப்படுவீர்கள்; என்னிமித்தம் தேசாதிபதிகளுக்கும் அதிகாரிகளுக்கும் சாட்சியாக அவர்களுக்கு முன்பாக நிறுத்தப்படுவ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கல ஜாதிகளுக்கும் சுவிசேஷம் முந்திப் பிரசங்கிக்கப்படவேண்ட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உங்களைக் கொண்டுபோய் ஒப்புக்கொடுக்கும்போது, நீங்கள் என்னபேசுவோம் என்று முன்னதாகக் கவலைப்படாமலும் சிந்தியாமலுமிருங்கள்; அந்நாளிகையிலே எது உங்களுக்கு அருள் செய்யப்படுமோ அதையே பேசுங்கள்; ஏனெனில் பேசுகிறவர் நீங்களல்ல பரிசுத்த ஆவியே பேசுகிறவ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்கள் உங்களைக் கொண்டுபோய் ஒப்புக்கொடுக்கும்போது, நீங்கள் என்னபேசுவோம் என்று முன்னதாகக் கவலைப்படாமலும் சிந்தியாமலுமிருங்கள்; அந்நாளிகையிலே எது உங்களுக்கு அருள் செய்யப்படுமோ அதையே பேசுங்கள்; ஏனெனில் பேசுகிறவர் நீங்களல்ல பரிசுத்த ஆவியே பேசுகிறவ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சகோதரன் சகோதரனையும், தகப்பன் பிள்ளைகளையும் மரணத்துக்கு ஒப்புக்கொடுப்பார்கள்; பெற்றாருக்கு விரோதமாகப் பிள்ளைகள் எழும்பி, அவர்களைக் கொலைசெய்வ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்றியும் சகோதரன் சகோதரனையும், தகப்பன் பிள்ளைகளையும் மரணத்துக்கு ஒப்புக்கொடுப்பார்கள்; பெற்றாருக்கு விரோதமாகப் பிள்ளைகள் எழும்பி, அவர்களைக் கொலைசெய்வ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் நாமத்தினிமித்தம் எல்லாராலும் பகைக்கப்படுவீர்கள். முடிவுபரியந்தம் நிலைநிற்பவனே இரட்சிக்கப்படுவ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 பாழாக்குகிற அருவருப்பைக் குறித்துத் தானியேல் தீர்க்கதரிசி சொல்லியிருக்கிறானே; வாசிக்கிறவன் சிந்திக்கக்கடவன்; அது நிற்கத் தகாத இடத்திலே நீங்கள் அதை நிற்கக் காணும்போது, யூதேயாவில் இருக்கிறவர்கள் மலைகளுக்கு ஓடிப்போகக்கடவ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 பாழாக்குகிற அருவருப்பைக் குறித்துத் தானியேல் தீர்க்கதரிசி சொல்லியிருக்கிறானே; வாசிக்கிறவன் சிந்திக்கக்கடவன்; அது நிற்கத் தகாத இடத்திலே நீங்கள் அதை நிற்கக் காணும்போது, யூதேயாவில் இருக்கிறவர்கள் மலைகளுக்கு ஓடிப்போகக்கடவ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ீட்டின்மேல் இருக்கிறவன் தன் வீட்டிற்குள் இறங்காமலும், தன் வீட்டில் எதையாகிலும் எடுத்துக்கொள்ள உள்ளே போகாமலும் இருக்கக்கடவ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டியே நீங்களும் விழித்திருங்கள்; ஏனெனில், வீட்டெஜமான், சாயங்காலத்திலோ, நடுராத்திரியிலோ, சேவல் கூவும் நேரத்திலோ, காலையிலோ, எப்பொழுது வருவான் என்று நீங்கள் அறியீ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வயலில் இருக்கிறவன் தன் வஸ்திரத்தை எடுப்பதற்குப் பின்னிட்டுத் திரும்பாதிருக்கக்கடவ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்நாட்களிலே கர்ப்பவதிகளுக்கும் பால்கொடுக்கிறவர்களுக்கும் ஐயோ!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ங்கள் ஓடிப்போவது மாரிகாலத்திலே, சம்பவியாதபடிக்கு வேண்டிக்கொள்ளுங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னெனில், தேவன் உலகத்தைச் சிருஷ்டித்ததுமுதல் இதுவரைக்கும் சம்பவித்திராததும், இனிமேலும் சம்பவியாததுமான மிகுந்த உபத்திரவம் அந்நாட்களில் உண்டாயிருக்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ஏனெனில், தேவன் உலகத்தைச் சிருஷ்டித்ததுமுதல் இதுவரைக்கும் சம்பவித்திராததும், இனிமேலும் சம்பவியாததுமான மிகுந்த உபத்திரவம் அந்நாட்களில் உண்டாயிருக்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அந்நாட்களைக் குறைத்திராவிட்டால், ஒருவனாகிலும் தப்பிப்போவதில்லை; தாம் தெரிந்துகொண்டவர்களினிமித்தமோ, அவர் அந்த நாட்களைக் குறைத்திருக்கி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அந்நாட்களைக் குறைத்திராவிட்டால், ஒருவனாகிலும் தப்பிப்போவதில்லை; தாம் தெரிந்துகொண்டவர்களினிமித்தமோ, அவர் அந்த நாட்களைக் குறைத்திருக்கி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ொழுது: இதோ, கிறிஸ்து இங்கே இருக்கிறார், அதோ, அங்கே இருக்கிறார் என்று எவனாகிலும் சொன்னால், நம்பாதேயுங்கள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ஏனெனில், கள்ளக்கிறிஸ்துக்களும் கள்ளத்தீர்க்கதரிசிகளும் எழும்பி, கூடுமானால் தெரிந்துகொள்ளப்பட்டவர்களையும் வஞ்சிக்கத்தக்கதாக அடையாளங்களையும் அற்புதங்களையும் செய்வ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ஏனெனில், கள்ளக்கிறிஸ்துக்களும் கள்ளத்தீர்க்கதரிசிகளும் எழும்பி, கூடுமானால் தெரிந்துகொள்ளப்பட்டவர்களையும் வஞ்சிக்கத்தக்கதாக அடையாளங்களையும் அற்புதங்களையும் செய்வ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நீங்கள் நினையாத வேளையில் அவன் வந்து, உங்களைத் தூங்குகிறவர்களாகக் கண்டுபிடியாதபடிக்கு விழித்திருங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ங்களோ எச்சரிக்கையாயிருங்கள்; இதோ, எல்லாவற்றையும் முன்னதாக உங்களுக்கு அறிவித்திருக்கிறே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நாட்களிலே, அந்த உபத்திரவத்திற்குப்பின்பு, சூரியன் அந்தகாரப்படும், சந்திரன் ஒளியைக்கொடாதிருக்கும்;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ானத்தின் நட்சத்திரங்கள் விழும், வானங்களிலுள்ள சத்துவங்களும் அசைக்கப்பட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மனுஷகுமாரன் மிகுந்த வல்லமையோடும் மகிமையோடும் மேகங்களின்மேல் வருகிறதைக் காண்ப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அவர் தம்முடைய தூதரை அனுப்பி, தாம் தெரிந்துகொண்டவர்களை பூமியின் கடைமுனை முதற்கொண்டு வானத்தின் கடைமுனைமட்டுமுள்ள நாலுதிசைகளிலுமிருந்து கூட்டிச்சேர்ப்ப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அவர் தம்முடைய தூதரை அனுப்பி, தாம் தெரிந்துகொண்டவர்களை பூமியின் கடைமுனை முதற்கொண்டு வானத்தின் கடைமுனைமட்டுமுள்ள நாலுதிசைகளிலுமிருந்து கூட்டிச்சேர்ப்ப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்திமரத்தினால் ஒரு உவமையைக் கற்றுக்கொள்ளுங்கள்; அதிலே இளங்கிளை தோன்றி, துளிர்விடும்போது, வசந்தகாலம் சமீபமாயிற்று என்று அறிவீ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்திமரத்தினால் ஒரு உவமையைக் கற்றுக்கொள்ளுங்கள்; அதிலே இளங்கிளை தோன்றி, துளிர்விடும்போது, வசந்தகாலம் சமீபமாயிற்று என்று அறிவீ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ப்படியே இவைகள் சம்பவிக்கிறதை நீங்கள் காணும்போது, அவர் சமீபமாய் வாசலருகே வந்திருக்கிறார் என்று அறியுங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வைகளெல்லாம் சம்பவிக்கும் முன்னே இந்தச் சந்ததி ஒழிந்துபோகாதெ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நான் உங்களுக்குச் சொல்லுகிறதை எல்லாருக்கும் சொல்லுகிறேன், விழித்திருங்கள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வானமும் பூமியும் ஒழிந்துபோம், என் வார்த்தைகளோ ஒழிந்துபோவதில்லை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ந்த நாளையும் அந்த நாழிகையையும் பிதா ஒருவர் தவிர மற்றொருவனும் அறியான், பரலோகத்திலுள்ள தூதர்களும் அறியார்கள், குமாரனும் அறிய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க்காலத்தை நீங்கள் அறியாதபடியால் எச்சரிக்கையாயிருங்கள், விழித்திருந்து ஜெபம்பண்ணுங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ஒருமனுஷன் தன் வீட்டைவிட்டு, புறதேசத்துக்குப்போக எத்தனிக்கும்போது, தன் ஊழியக்காரருக்கு அதிகாரங்கொடுத்து, அவனவனுக்குத் தன் தன் வேலையையும் நியமித்து, விழித்திருக்கும்படிக்குக் காவல்காரனுக்குக் கற்பிப்ப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ஒருமனுஷன் தன் வீட்டைவிட்டு, புறதேசத்துக்குப்போக எத்தனிக்கும்போது, தன் ஊழியக்காரருக்கு அதிகாரங்கொடுத்து, அவனவனுக்குத் தன் தன் வேலையையும் நியமித்து, விழித்திருக்கும்படிக்குக் காவல்காரனுக்குக் கற்பிப்ப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தேவாலயத்தை விட்டுப் புறப்படும்போது, அவருடைய சீஷர்களில் ஒருவன் அவரை நோக்கி: போதகரே, இதோ, இந்தக்கல்லுகள் எப்படிப்பட்டது! இந்தக் கட்டடங்கள் எப்படிப்பட்டது! பாரும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தேவாலயத்தை விட்டுப் புறப்படும்போது, அவருடைய சீஷர்களில் ஒருவன் அவரை நோக்கி: போதகரே, இதோ, இந்தக்கல்லுகள் எப்படிப்பட்டது! இந்தக் கட்டடங்கள் எப்படிப்பட்டது! பாரும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அவனுக்குப் பிரதியுத்தரமாக: இந்தப்பெரிய கட்டடங்களைக் காண்கிறாயே, ஒரு கல்லின்மேல் ஒரு கல்லிராதபடிக்கு எல்லாம் இடிக்கப்பட்டுப்போகும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அவனுக்குப் பிரதியுத்தரமாக: இந்தப்பெரிய கட்டடங்களைக் காண்கிறாயே, ஒரு கல்லின்மேல் ஒரு கல்லிராதபடிக்கு எல்லாம் இடிக்கப்பட்டுப்போகும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4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जब वह जैतून के पहाड़ पर मन्दिर के साम्हने बैठा था, तो पतरस और याकूब और यूहन्ना और अन्द्रियास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लग जाकर उस से पूछ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कि हमें बता कि ये बातें कब होंगी और जब ये सब बातें पूरी होने पर होंगी उस समय का क्या चिन्ह हो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यीशु उन से कहने लगा; चौकस रहो कि कोई तुम्हें न भरम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बहुतेरे मेरे नाम से आकर कहेंगे, कि मैं वही हूं और बहुतों को भरम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और जब तुम लड़ाइयां, और लड़ाइयों की चर्चा सुनो; तो न घबराना: क्योंकि इन का होना अवश्य है; परन्त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समय अन्त न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क्योंकि जाति पर जाति, और राज्य पर राज्य चढ़ाई करेगा, और हर कहीं भूईंडोल होंगे, और अकाल पड़ेंग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 तो पीड़ाओं का आरम्भ ही हो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परन्तु तुम अपने विषय में चौकस रहो; क्योंकि लोग तुम्हें महासभाओं में सौंपेंगे और तुम पंचायतों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इसलिये जागते रहो; क्योंकि तुम नहीं जानते कि घर का स्वामी कब आएगा, सांझ को या आधी रात को, 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ीटे जाओगे; और मेरे कारण हाकिमों और राजाओं के आगे खड़े किए जाओगे, ताकि उन के लिये गवाही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पर अवश्य है कि पहिले सुसमाचार सब जातियों में प्रचार किय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जब वे तुम्हें ले जाकर सौंपेंगे, तो पहिले से चिन्ता न करना, कि हम क्या कहेंगे; पर जो कुछ तुम्ह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ी घड़ी बताया जाए, वही कहना; क्योंकि बोलने वाले तुम नहीं हो, परन्तु पवित्र आत्म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भाई को भाई, और पिता को पुत्र घात के लिये सौंपेंगे, और लड़केबाले माता-पिता के विरोध में उठ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्हें मरवा डाल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और मेरे नाम के कारण सब लोग तुम से बैर करेंगे; पर जो अन्त तक धीरज धरे रहेगा, उसी का उद्धार हो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सो जब तुम उस उजाड़ने वाली घृणित वस्तु को जहां उचित नहीं वहां खड़ी देखो, (पढ़नेवाला समझ ले) तब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ूदिया में हों, वे पहाड़ों पर भाग ज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जो कोठे पर हो, वह अपने घर से कुछ लेने को नीचे न उतरे और न भीतर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र्ग के बांग देने के समय या भोर क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जो खेत में हो, वह अपना कपड़ा लेने के लिये पीछे न लौट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उन दिनों में जो गर्भवती और दूध पिलाती होंगी, उन के लिये हाय हाय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और प्रार्थना किया करो कि यह जाड़े में न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क्योंकि वे दिन ऐसे क्लेश के होंगे, कि सृष्टि के आरम्भ से जो परमेश्वर ने सृजी है अब तक न तो हुए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न कभी फिर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और यदि प्रभु उन दिनों को न घटाता, तो कोई प्राणी भी न बचता; परन्तु उन चुने हुओं के कारण जिन को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े चुना है, उन दिनों को घट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उस समय यदि कोई तुम से कहे; देखो, मसीह यहां है, या देखो, वहां है, तो प्रतीति न कर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क्योंकि झूठे मसीह और झूठे भविष्यद्वक्ता उठ खड़े होंगे, और चिन्ह और अद्भुत काम दिखाएंगे कि यदि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के तो चुने हुओं को भी भरमा दे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ऐसा न हो कि वह अचानक आकर तुम्हें सोते प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पर तुम चौकस रहो: देखो, मैं ने तुम्हें सब बातें पहिले ही से कह दी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उन दिनों में, उस क्लेश के बाद सूरज अन्धेरा हो जाएगा, और चान्द प्रकाश न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और आकाश से तारागण गिरने लगेंगे: और आकाश की शक्तियां हिलाई जाएंगे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तब लोग मनुष्य के पुत्र को बड़ी सामर्थ और महिमा के साथ बादलों में आते देख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उस समय वह अपने दूतों को भेजकर, पृथ्वी के इस छोर से आकाश की उस छोर तक चारों दिशा से अपने चुने हु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ोगों को इकट्ठे कर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अंजीर के पेड़ से यह दृष्टान्त सीखो: जब उस की डाली को मल हो जाती; और पत्ते निकलने लगते हैं;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ुम जान लेते हो, कि ग्रीष्मकाल निकट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इसी रीति से जब तुम इन बातों को होते देखो, तो जान लो, कि वह निकट है वरन द्वार ही प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मैं तुम से सच कहता हूं, कि जब तक ये सब बातें न हो लेंगी, तब तक यह पीढ़ी जाती न रहे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और जो मैं तुम से कहता हूं, वही सब से कहता हूं, जागते रहो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आकाश और पृथ्वी टल जाएंगे, परन्तु मेरी बातें कभी न टलें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उस दिन या उस घड़ी के विषय में कोई नहीं जानता, न स्वर्ग के दूत और न पुत्र; परन्तु केवल पित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देखो, जागते और प्रार्थना करते रहो; क्योंकि तुम नहीं जानते कि वह समय कब आए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यह उस मनुष्य की सी दशा है, जो परदेश जाते समय अपना घर छोड़ जाए, और अपने दासों को अधिकार दे: और ह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एक को उसका काम जता दे, और द्वारपाल को जागते रहने की आज्ञा द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जब वह मन्दिर से निकल रहा था, तो उसके चेलों में से एक ने उस से कहा; हे गुरू, देख, कैसे कैसे पत्थ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कैसे कैसे भवन हैं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यीशु ने उस से कहा; क्या तुम ये बड़े बड़े भवन देखते हो: यहां पत्थर पर पत्थर भी बचा न रहेगा जो ढा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 ज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रकुस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2026-09-05T22:09:46Z</dcterms:created>
  <dcterms:modified xsi:type="dcterms:W3CDTF">2026-09-05T22:09:46Z</dcterms:modified>
  <dc:title>मरकुस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