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hath risen ! Hallelujah !
Blessed morn of life and light!
Lo. the grave is rent asunder,
Death is conquered through His m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is risen ! Hallelujah !
Gladness fills the world to-day;
From the tomb that could not hold Him,
See, the stone is rolled awa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 hath risen ! Hallelujah !
Friends of Jesus, dry your tears;
Through the vail of gloom and darkness.
Lo, the Son of God appear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Christ hath risen ! Hallelujah !
He hath risen, as He said;
He is now the King of glory,
And our great exalted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2026-07-30T10:28:49Z</dcterms:created>
  <dcterms:modified xsi:type="dcterms:W3CDTF">2026-07-30T10:28:49Z</dcterms:modified>
  <dc:title>Hymn : 156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