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 the faded flower shall freshen, 
Freshen nevermore to fade ; 
Where the shaded sky shall brighten, 
Brighten nevermore to shade; 
Where the morn shall wake in gladness, 
And the noon the joy prolong ; 
Where the daylight dies in fragrance, 
'Mid the burst of holy song: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shall meet and we shall rest 
'Mid the holy and the blest ; 
We shall meet on yonder shore 
With the loved ones gone before; 
We shall meet and we shall rest 
'Mid the holy and the blest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here the love that here we lavish 
On the withering leaves of time 
Shall have fadeless flowers to fix on 
In an ever spring-bright clime ; 
Where we find the joy of loving 
As we never loved before ; 
Loving on, unchilled, unhindered, 
Loving once and evermore :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here no shadow shall bewilder, 
Where life's vain parade is o'er, 
Where the sleep of sin is broken, 
And the dreamer dreams no more; 
Where the child has found the mother, 
Where the mother finds the child, 
Where the loved ones all are gathered 
That were scattered on the wild: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2026-06-15T13:21:05Z</dcterms:created>
  <dcterms:modified xsi:type="dcterms:W3CDTF">2026-06-15T13:21:05Z</dcterms:modified>
  <dc:title>Hymn : 1009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