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ம்பு கூட இயேசுவுக்கு நன்றி சொல்லுது
என் எலும்பு கூட இயேசுவுக்காய் நிமிர்ந்து நிற்குது
வயிறு கூட இயேசுவுக்காய் பசியை தாங்குது
என் உயிரே இயேசுவே என்று சொல்ல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ோடு கண்கள் அவரை நோக்கிப் பார்க்குது
என்றும் நன்மை செய்த நல்லவர்க்கு நன்றி சொல்லுது
என் முழங்கால்கள் மண்டியிட்டு தினமும் ஜெபிக்குது
என் கண்ணீர் ஜெபம் தேவன் கேட்பார்  தேவன் நம்ப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 கர்த்தருக்காய் காத்திருக்குது
தினம் நேர்த்தியாக ஸ்தோத்திரங்கள் சொல்லி மகிழுது
என் இருதயமோ இரவும் பகலும் விழித்திருக்குது
என் உறவே என் மறைவிடமே என்று சொல்லு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 தேவனுக்கு நன்றி சொல்லுவேன்
என் ஆவி ஆத்மா சரீரம் முழுதும் அர்ப்பணிக்கிறேன்
இலக்கை நோக்கி ஜீவ பயணம் தொடர்ந்து ஓடுவேன்
பரிசுத்தமாய் வாழ்ந்து தேவ ஊழியம்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கோடி நன்மை சொல்லி பாடுவேன்
எனக்கு நன்மை செய்த தேவனையே போற்றி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கோடி ஸ்தோத்திரங்கள் சொல்லி பாடுவேன்
எனக்கு நன்மை செய்த தேவனையே போற்றி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2026-07-31T13:11:01Z</dcterms:created>
  <dcterms:modified xsi:type="dcterms:W3CDTF">2026-07-31T13:11:01Z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