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து திருடன் வீட்டிலும், என் நாமத்தைக்கொண்டு பொய்யாணையிடுகிறவன் வீட்டிலும் வந்து, அவனவன்வீட்டின் நடுவிலே தங்கி, அதை அதின் மரங்களோடும் அதின் கல்லுகளோடுங்கூட நிர்மூலமாக்கும்படி அதைப் புறப்பட்டுப்போகப்பண்ணுவேன் என்று சேனைகளின் கர்த்தர் சொல்லுகிறார் என்ற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து திருடன் வீட்டிலும், என் நாமத்தைக்கொண்டு பொய்யாணையிடுகிறவன் வீட்டிலும் வந்து, அவனவன்வீட்டின் நடுவிலே தங்கி, அதை அதின் மரங்களோடும் அதின் கல்லுகளோடுங்கூட நிர்மூலமாக்கும்படி அதைப் புறப்பட்டுப்போகப்பண்ணுவேன் என்று சேனைகளின் கர்த்தர் சொல்லுகிறார் என்ற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ின்பு என்னோடே பேசின தூதன் வெளியே வந்து என்னை நோக்கி: நீ உன் கண்களை ஏறெடுத்து புறப்பட்டுவருகிறதை என்னவென்று பார் என்ற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து என்னவென்று கேட்டேன்; அதற்கு அவர்: அது புறப்பட்டுவருகிறதாகிய ஒரு மரக்கால் என்றார். பின்னும் அவர் பூமியெங்கும் இதுதான் அவர்களுடைய கண்ணோக்கம் என்ற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து என்னவென்று கேட்டேன்; அதற்கு அவர்: அது புறப்பட்டுவருகிறதாகிய ஒரு மரக்கால் என்றார். பின்னும் அவர் பூமியெங்கும் இதுதான் அவர்களுடைய கண்ணோக்கம் என்ற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தோ ஒரு தாலந்து நிறையான ஈயமூடி தூக்கிவரப்பட்டது; மரக்காலின் நடுவிலே ஒரு ஸ்திரீ உட்கார்ந்திருந்தா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அவர்: இவள் அக்கிரமக்காரி என்று சொல்லி, அவளை மரக்காலுக்குள்ளே தள்ளி ஈயக்கட்டியை அதின் வாயிலே போட்ட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அவர்: இவள் அக்கிரமக்காரி என்று சொல்லி, அவளை மரக்காலுக்குள்ளே தள்ளி ஈயக்கட்டியை அதின் வாயிலே போட்ட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நான் என் கண்களை ஏறெடுத்து, இதோ, புறப்பட்டுவருகிற இரண்டு ஸ்திரீகளைக் கண்டேன்; அவர்களுக்கு நாரையின் செட்டைகளுக்கொத்த செட்டைகள் இருந்தது; அவர்கள் செட்டைகளில் காற்றிருந்தது; இவர்கள் மரக்காலை பூமிக்கும் வானத்துக்கும் நடுவாய்த் தூக்கிக்கொண்டு போன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நான் என் கண்களை ஏறெடுத்து, இதோ, புறப்பட்டுவருகிற இரண்டு ஸ்திரீகளைக் கண்டேன்; அவர்களுக்கு நாரையின் செட்டைகளுக்கொத்த செட்டைகள் இருந்தது; அவர்கள் செட்டைகளில் காற்றிருந்தது; இவர்கள் மரக்காலை பூமிக்கும் வானத்துக்கும் நடுவாய்த் தூக்கிக்கொண்டு போன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ற்கு அவர் சிநெயார் தேசத்திலே அதற்கு ஒரு வீட்டைக் கட்டும்படிக்கு அதைக் கொண்டுபோகிறார்கள்; அங்கே அது ஸ்தாபிக்கப்பட்டு, தன் நிலையிலே வைக்கப்படும் என்றா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நான் என் கண்களை ஏறெடுத்து, இதோ, புறப்பட்டுவருகிற இரண்டு ஸ்திரீகளைக் கண்டேன்; அவர்களுக்கு நாரையின் செட்டைகளுக்கொத்த செட்டைகள் இருந்தது; அவர்கள் செட்டைகளில் காற்றிருந்தது; இவர்கள் மரக்காலை பூமிக்கும் வானத்துக்கும் நடுவாய்த் தூக்கிக்கொண்டு போன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ான் என்னோடே பேசின தூதனை நோக்கி: இவர்கள் மரக்காலை எங்கே கொண்டுபோகிறார்கள் என்று கேட்டே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ற்கு அவர் சிநெயார் தேசத்திலே அதற்கு ஒரு வீட்டைக் கட்டும்படிக்கு அதைக் கொண்டுபோகிறார்கள்; அங்கே அது ஸ்தாபிக்கப்பட்டு, தன் நிலையிலே வைக்கப்படும் என்ற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ான் திரும்பவும் என் கண்களை ஏறெடுத்துப் பார்க்கையில், இதோ, பறக்கிற ஒரு புஸ்தகச்சுருளைக் கண்டே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ூதன்; நீ காண்கிறது என்னவென்று கேட்டார்; பறக்கிற ஒரு புஸ்தகச்சுருளைக் காண்கிறேன், அதின் நீளம் இருபது முழமும் அதின் அகலம் பத்துமுழமுமாயிருக்கிறது என்றே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ூதன்; நீ காண்கிறது என்னவென்று கேட்டார்; பறக்கிற ஒரு புஸ்தகச்சுருளைக் காண்கிறேன், அதின் நீளம் இருபது முழமும் அதின் அகலம் பத்துமுழமுமாயிருக்கிறது என்றே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அவர்: இது பூமியின்மீதெங்கும் புறப்பட்டுப்போகிற சாபம்; எந்தத் திருடனும் அதின் ஒரு புறத்திலிருக்கிறதின்படியே அழிக்கப்பட்டுப்போவான்; ஆணையிடுகிற எவனும், அதின் மறுபுறத்தில் இருக்கிறதின்படியே அழிக்கப்பட்டுப்போவ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அவர்: இது பூமியின்மீதெங்கும் புறப்பட்டுப்போகிற சாபம்; எந்தத் திருடனும் அதின் ஒரு புறத்திலிருக்கிறதின்படியே அழிக்கப்பட்டுப்போவான்; ஆணையிடுகிற எவனும், அதின் மறுபுறத்தில் இருக்கிறதின்படியே அழிக்கப்பட்டுப்போவ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து திருடன் வீட்டிலும், என் நாமத்தைக்கொண்டு பொய்யாணையிடுகிறவன் வீட்டிலும் வந்து, அவனவன்வீட்டின் நடுவிலே தங்கி, அதை அதின் மரங்களோடும் அதின் கல்லுகளோடுங்கூட நிர்மூலமாக்கும்படி அதைப் புறப்பட்டுப்போகப்பண்ணுவேன் என்று சேனைகளின் கர்த்தர் சொல்லுகிறார் என்ற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483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াড়ী এই পুঁথি পাঠাব| এই পুঁথি সেই বাড়ীগুলিতে থাকবে এবং তাদের ধ্বংস করবে| এমনকি পাথর ও কাঠ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ত্রগুলিও এটি ধ্বংস কর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য়ে দেবদূতটি আমার সঙ্গে কথা বলছিলেন তিনি বাইরে গেলেন এবং বললেন, “দেখ, কি আসছে?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আমি বললাম, “আমি জানি না, এটা কি?”তিনি বললেন, “ওটা মাপার ঝুড়ি|” তিনি আরও বললেন, “এই দেশের লোক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প মাপার জন্যই এই ঝুড়ি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ঝুড়ির সীসার তৈরী ঢাকনাটা খোলা হলে দেখা গেল তার মধ্যে এক স্ত্রীলোক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দেবদূতটি আমায় বললেন, “ঐ স্ত্রীলোকটি অধর্মকে প্রতিনিধিত্ব করে|” তখন দেবদূতটি স্ত্রীলোকটিকে ঠেল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ঝুড়ির মধ্যে ঢুকিয়ে তার ঢাকনাটি বন্ধ করে দি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তখন আমি ওপরের দিকে তাকিযে সারস পাখীর মতডানা সমেত দুই জন স্ত্রীলোককে দেখতে পেলাম| তারা নীচে উড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ল এবং তাদের পাখার বাতাসের সাহায্যে সেই ঝুড়িটাকে তুলে নিল| তারপর তারা ঝুড়িটাকে বহন করে বাতাস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দেবদূতটি উত্তর দিলেন, “তারা শিনিযর দেশে একটা বাড়ী তৈরী করবে এবং ঝুড়িটাকে তারা সেই বাড়ীর ভেত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ধ্যে দিয়ে উড়ে গে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তখন আমার সাথে আলাপচারী দেবদূতটিকে আমি জিজ্ঞাসা করলাম, “ঝুড়িটিকে তারা কোথায বয়ে নিয়ে যাচ্ছে?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রাখ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আমি আবার চোখ তুললাম এবং দেখলাম য়ে একটা হাতে লেখা পুঁথি বাতাসে উড়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দেবদূতটি আমাকে বললেন, “তুমি কি দেখছ?”আমি বললাম, “একটি গোটানো হাতে লেখা পুঁথি উড়ছে, য়েটা 20 হা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ম্বা এবং 10 হাত চওড়া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তিনি আমায় বললেন, “এই গোটানো হাতে লেখা পুঁথিতে অভিশাপ লেখা রয়েছে| হাতে লেখা পুঁথির একপাশে চোর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ন্য অভিশাপ লেখা এবং অন্য পাশে সেইসব লোকদের জন্য অভিশাপ লেখা যারা মিথ্যা প্রতিশ্রুতি কর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প্রভু সর্বশক্তিমান বলেছেন: “আমি চোরদের বাড়ী এবং যারা আমার নাম ব্যবহার করে মিথ্যা শপথ করে ত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2026-08-03T04:41:17Z</dcterms:created>
  <dcterms:modified xsi:type="dcterms:W3CDTF">2026-08-03T04:41:17Z</dcterms:modified>
  <dc:title>சகரியா : 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