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ினிவேயிலுள்ள ஜனங்கள் தேவனை விசுவாசித்து, உபவாசஞ்செய்யும்படிக் கூறினார்கள்; பெரியோர்முதல் சிறியோர்மட்டும் இரட்டுடுத்திக்கொண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ச் செய்தி நினிவேயின் ராஜாவுக்கு எட்டினபோது, அவன் தன் சிங்காசனத்தைவிட்டு எழுந்து, தான் உடுத்தியிருந்த உடுப்பைக் கழற்றிப்போட்டு, இரட்டை உடுத்திக்கொண்டு சாம்பலிலே உட்கார்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ச் செய்தி நினிவேயின் ராஜாவுக்கு எட்டினபோது, அவன் தன் சிங்காசனத்தைவிட்டு எழுந்து, தான் உடுத்தியிருந்த உடுப்பைக் கழற்றிப்போட்டு, இரட்டை உடுத்திக்கொண்டு சாம்பலிலே உட்கார்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ராஜா தானும் தன் பிரதானிகளும் நிர்ணயம்பண்ணின கட்டளையாக, நினிவேயில் எங்கும் மனுஷரும் மிருகங்களும், மாடுகளும் ஆடுகளும் ஒன்றும் ருசிபாராதிருக்கவும், மேயாமலும் தண்ணீர் குடியாமலும் இருக்கவ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ராஜா தானும் தன் பிரதானிகளும் நிர்ணயம்பண்ணின கட்டளையாக, நினிவேயில் எங்கும் மனுஷரும் மிருகங்களும், மாடுகளும் ஆடுகளும் ஒன்றும் ருசிபாராதிருக்கவும், மேயாமலும் தண்ணீர் குடியாமலும் இருக்கவ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ராஜா தானும் தன் பிரதானிகளும் நிர்ணயம்பண்ணின கட்டளையாக, நினிவேயில் எங்கும் மனுஷரும் மிருகங்களும், மாடுகளும் ஆடுகளும் ஒன்றும் ருசிபாராதிருக்கவும், மேயாமலும் தண்ணீர் குடியாமலும் இருக்கவ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ரும் மிருகங்களும் இரட்டினால் மூடிக்கொண்டு, தேவனை நோக்கி உரத்த சத்தமாய்க் கூப்பிடவும், அவரவர் தம்தம் பொல்லாத வழியையும் தம்தம் கைகளிலுள்ள கொடுமையையும் விட்டுத் திரும்பவுங்கடவ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ருக்குத்தெரியும்; நாம் அழிந்துபோகாதபடிக்கு ஒருவேளை தேவன் மனஸ்தாபப்பட்டு, தம்முடைய உக்கிர கோபத்தைவிட்டுத் திரும்பினாலும் திரும்புவார் என்று கூறச்சொன்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ருக்குத்தெரியும்; நாம் அழிந்துபோகாதபடிக்கு ஒருவேளை தேவன் மனஸ்தாபப்பட்டு, தம்முடைய உக்கிர கோபத்தைவிட்டுத் திரும்பினாலும் திரும்புவார் என்று கூறச்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தங்கள் பொல்லாத வழியைவிட்டுத் திரும்பினார்களென்று தேவன் அவர்களுடைய கிரியைகளைப் பார்த்து, தாம் அவர்களுக்குச் செய்வேன் என்று சொல்லியிருந்த தீங்கைக்குறித்து மனஸ்தாபப்பட்டு, அதைச் செய்யாதிருந்த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ரண்டாந்தரம் கர்த்தருடைய வார்த்தை யோனாவு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தங்கள் பொல்லாத வழியைவிட்டுத் திரும்பினார்களென்று தேவன் அவர்களுடைய கிரியைகளைப் பார்த்து, தாம் அவர்களுக்குச் செய்வேன் என்று சொல்லியிருந்த தீங்கைக்குறித்து மனஸ்தாபப்பட்டு, அதைச் செய்யாதிருந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ழுந்து மகா நகரமாகிய நினிவேக்குப் போய், நான் உனக்குக் கற்பிக்கும் வார்த்தையை அதற்கு விரோதமாய்ப் பிரசங்கி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ழுந்து மகா நகரமாகிய நினிவேக்குப் போய், நான் உனக்குக் கற்பிக்கும் வார்த்தையை அதற்கு விரோதமாய்ப் பிரசங்கி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னா எழுந்து, கர்த்தருடைய வார்த்தையின்படியே நினிவேக்குப் போனான்; நினிவே மூன்றுநாள் பிரயாண விஸ்தாரமான மகா பெரிய நகரமாய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னா எழுந்து, கர்த்தருடைய வார்த்தையின்படியே நினிவேக்குப் போனான்; நினிவே மூன்றுநாள் பிரயாண விஸ்தாரமான மகா பெரிய நகரமாய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னா நகரத்தில் பிரவேசித்து ஒருநாள் பிரயாணம்பண்ணி: இன்னும் நாற்பதுநாள் உண்டு; அப்பொழுது நினிவே கவிழ்க்கப்பட்டுப்போம் என்று கூற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னா நகரத்தில் பிரவேசித்து ஒருநாள் பிரயாணம்பண்ணி: இன்னும் நாற்பதுநாள் உண்டு; அப்பொழுது நினிவே கவிழ்க்கப்பட்டுப்போம் என்று கூற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ினிவேயிலுள்ள ஜனங்கள் தேவனை விசுவாசித்து, உபவாசஞ்செய்யும்படிக் கூறினார்கள்; பெரியோர்முதல் சிறியோர்மட்டும் இரட்டுடுத்திக்கொண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ೋಣೀತಟ್ಟನ್ನು ಉಟ್ಟು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 ಮಾತು ನಿನೆವೆಯ ಅರಸನಿಗೆ ಮುಟ್ಟಿದಾಗ ಅವನು ತನ್ನ ಸಿಂಹಾಸನದಿಂದ ಎದ್ದು ತನ್ನ ನಿಲುವಂಗಿಯನ್ನು ತೆಗೆದಿ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ೋಣೀತಟ್ಟನ್ನು ಉಟ್ಟುಕೊಂಡು ಬೂದಿ ಯಲ್ಲಿ ಕೂತು 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ನು ಅರಸನಿಂದಲೂ ತನ್ನ ಶ್ರೇಷ್ಠರಿಂದಲೂ ಆದ ನಿರ್ಣಯವನ್ನು ನಿನೆವೆ ಯಲ್ಲಿ ಸಾರಿ ಹೇಳಿದ್ದೇನಂದರೆ--ಮನುಷ್ಯರಾಗಲ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ೃಗಗಳಾಗಲಿ, ದನಗಳಾಗಲಿ, ಕುರಿಗಳಾಗಲಿ, ಏನಾ ದರೂ ರುಚಿ ನೋಡದಿರಲಿ, ಮೇಯ ದಿರಲಿ, ನೀರನ್ನು ಕುಡಿಯದಿರಲಿ, ಮನುಷ್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ೃಗಗಳೂ ಗೋಣೀ ತಟ್ಟು ಹಾಕಿಕೊಂಡು ಬಲವಾಗಿ ದೇವರಿಗೆ ಮೊರೆಯಿ ಡಲ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ಹೌದು, ಅವರು ತಮ್ಮ ತಮ್ಮ ದುರ್ಮಾರ್ಗ ಗಳನ್ನೂ ತಾವು ನಡಿಸುತ್ತಿರುವ ಹಿಂಸೆಯನ್ನು ಬಿಟ್ಟು ತಿರುಗ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ದೇವರು ತಿರುಗಿ ಕೊಂಡು ಪಶ್ಚಾತ್ತಾಪಪಟ್ಟು ನಾವು ನಾಶವಾಗದ ಹಾಗೆ ತನ್ನ ಕೋಪದ ಉರಿಯನ್ನು ಬಿಟ್ಟಾನೇನೋ ಯಾರು ಬಲ್ಲ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ಗ ದೇವರು ಅವರ ಕ್ರಿಯೆಗಳನ್ನೂ ಅವರು ತಮ್ಮ ಕೆಟ್ಟ ಮಾರ್ಗವನ್ನೂ ಬಿಟ್ಟು ತಿರುಗಿದರೆಂದು ನೋಡಿದನು; ದೇವರು ಅವ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ರ್ತನ ವಾಕ್ಯವು ಎರಡನೇ ಸಾರಿ ಯೋನನಿಗೆ ಉಂಟಾಯಿತ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ುತ್ತೇನೆಂದು ಹೇಳಿದ ಕೇಡಿನ ವಿಷಯವಾಗಿ ಪಶ್ಚಾತ್ತಾಪಪಟ್ಟು ಅದನ್ನು ಮಾಡ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ಏನಂದರೆ--ಎದ್ದು ಆ ದೊಡ್ಡ ಪಟ್ಟಣವಾದ ನಿನೆವೆಗೆ ಹೋಗಿ ನಾನು ನಿನಗೆ ಹೇಳಿದ ಪ್ರಕಟನೆಯನ್ನು ಅದಕ್ಕೆ ಸಾರ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ಹೀಗೆ ಯೋನನು ಎದ್ದು ಕರ್ತನ ವಾಕ್ಯದ ಪ್ರಕಾರ ನಿನೆವೆಗೆ ಹೋದನು; ಆ ನಿನೆವೆಯು ಮೂರು ದಿವಸದ ಪ್ರಯಾಣವಾದ ಮಹಾದೊಡ್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 ವ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ಗ ಯೋನನು ಒಂದು ದಿನದ ಪ್ರಯಾಣ ಮಾಡಿ ಪಟ್ಟಣದಲ್ಲಿ ಪ್ರವೇಶಿಸಲಾರಂಭಿಸಿ--ಇನ್ನು ನಾಲ್ವತ್ತು ದಿವಸಗಳಾದ ಮೇಲೆ ನಿನೆವ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ಡವಲ್ಪಡು ವದೆಂದು ಕೂಗಿ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ಗ ನಿನೆವೆಯ ಮನು ಷ್ಯರು ದೇವರನ್ನು ನಂಬಿ ಉಪವಾಸವನ್ನು ಸಾರಿ ಅವ ರಲ್ಲಿ ದೊಡ್ಡವನು ಮೊದಲುಗೊಂಡು ಚಿಕ್ಕವನ ವರೆ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2026-09-07T01:50:52Z</dcterms:created>
  <dcterms:modified xsi:type="dcterms:W3CDTF">2026-09-07T01:50:52Z</dcterms:modified>
  <dc:title>ಯೋನನು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