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6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ைப் போல நடனமாடி
அப்பாவை ஸ்தோத்தர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ிறிஸ்துவுக்குள்ளாய் முன் குறித்தாரே
அப்பாவை ஸ்தோத்தரிப்பேன். (2)
இயேசப்பா ஸ்தோத்திரம்,
இயேசப்பா ஸ்தோத்திர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ைப் போல நடனமாடி
அப்பாவை ஸ்தோத்தர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ைப் போல நடனமாடி
அப்பாவை ஸ்தோத்தரிப்ப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 வந்தாலும் எது நடந்தாலும்
அப்பாவை ஸ்தோத்தரிப்பேன் (2)
இயேசப்பா ஸ்தோத்திரம்,
இயேசப்பா ஸ்தோத்திர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ைப் போல நடனமாடி
அப்பாவை ஸ்தோத்தர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ைத்தாளத்தோடும் மத்தாளத்தோடும்
அப்பாவை ஸ்தோத்தரிப்பேன். (2)
இயேசப்பா ஸ்தோத்திரம்,
இயேசப்பா ஸ்தோத்திர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ைப் போல நடனமாடி
அப்பாவை ஸ்தோத்தர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ரிசுத்த இரத்தத்தால் பாவங்கள் கழுவிய
அப்பாவை ஸ்தோத்தரிப்பேன். (2)
இயேசப்பா ஸ்தோத்திரம்,
இயேசப்பா ஸ்தோத்திர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ைப் போல நடனமாடி
அப்பாவை ஸ்தோத்தர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வியினாலே அபிஷேகம் செய்த
அப்பாவை ஸ்தோத்தரிப்பேன். (2)
இயேசப்பா ஸ்தோத்திரம்,
இயேசப்பா ஸ்தோத்திர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2026-07-30T14:06:32Z</dcterms:created>
  <dcterms:modified xsi:type="dcterms:W3CDTF">2026-07-30T14:06:32Z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