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of the Sabbath ! hear our vows 
On this Thy day, in this Thy house ; 
And own, as grateful sacrifice, 
The songs which from the desert ris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ine earthly Sabbaths, Lord, we love; 
But there's a nobler rest above : 
To that our labouring souls aspire, 
With ardent pangs of strong desi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 more fatigue, no more distress, 
Nor sin, nor hell, shall reach the place; 
No groans to mingle with the songs 
Which warble from immortal tongue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 rude alarms of raging foes, 
No cares to break the long repose : 
No midnight shade, no clouded sun, 
But sacred, high, eternal noo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 long-expected day, begin ! 
Dawn on these realms of woe and sin ; 
Fain would we leave this weary road, 
And sleep in death to rest with Go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2026-09-08T09:48:47Z</dcterms:created>
  <dcterms:modified xsi:type="dcterms:W3CDTF">2026-09-08T09:48:47Z</dcterms:modified>
  <dc:title>Hymn : 274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