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6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வலைகளெல்லாம் தாங்க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ள்ளத்தாக்கின் லீல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ாலை விடிவெள்ள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ம் பேர்களில் சிறந்த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சஞ்சலங்கள் நீ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மா அன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ந்து அவர் ஜீவனை விட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வையும் வெறு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 மீட்பர்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ஒரு பொழுதும் கைவிடமாட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நேசர்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என்னை வெறு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சோதித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எனக்கு ஜெயம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ாவின் சித்தத்துக்கு கீழ்படி வேனா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துன்பத்தையும் சக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யமென்ன அவர் என் பங்கா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த்தின் மன்னா இ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திகள் பா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ர்க்கத்தை சேர்க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ிருமுகத்தை நான் காண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ல்லாம் அ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ம் பேர்களில் சிறந்த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ள்ளத்தாக்கின் லீல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ல்லாம் அ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த்தின் பிராண நாயக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த்தில் என் ஆறுத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 எனதின்ப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2026-07-31T12:10:31Z</dcterms:created>
  <dcterms:modified xsi:type="dcterms:W3CDTF">2026-07-31T12:10:31Z</dcterms:modified>
  <dc:title>துதிப் பாடல்கள் : 163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