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63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 மறைவாய் எங்கே போ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விட்டு எங்கே ஓடுவேன் –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கைவர்கள் ஆயிரம் பேச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ந்து போக மா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ங்கள் ஆயிரம் சூழ்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ர்ந்து போகமாட்டேன் –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டந்தாலும் படுத்திரு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சூழ்ந்து உள்ள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ழிகளெல்லாம் நீர் அறி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உம் கிருபை –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ிரிந்து வாழ முடியா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ர்த்தாவே என்னை ஆராய்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ந்து இருக்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்காருதலையும் எழுதல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ந்து இருக்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ையா இயேசையா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ிராட்சை செடியின் கொடிய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ல் நிலைத்திர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ிகுந்த கனி கொட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ீடனாயிருப்பேன் –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ுன்னும் பின்னும் என்னை நெரு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ரம் வைக்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2026-09-08T12:21:43Z</dcterms:created>
  <dcterms:modified xsi:type="dcterms:W3CDTF">2026-09-08T12:21:43Z</dcterms:modified>
  <dc:title>துதிப் பாடல்கள் : 719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