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மோ செல்லுதே வாலிபம் மறையுதே
எண்ணமெல்லாம் வீணாகும் கல்வி எல்லாம் மண்ணாகும்
மகிமையில் இயேசுவை தரிசிக்கும் நேரத்தில்
அந்த நாள் நல்ல நாள் பாக்ய நா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ுணையின் அழைப்பினால் மரண நேரம் வருகையில்
சுற்றத்தார் சூழ்ந்திட பற்றுள்ளோர் கதறிட
மகிமையில் இயேசுவை தரிசிக்கும் நேரத்தில்
அந்த நாள் நல்ல நாள் பாக்ய நா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ன்பமெல்லாம் மறைந்துபோம் இன்னல் எல்லாம் மாறிப்போம்
வியாதி எல்லாம் நீங்கிப்போம் நாயகன் நம் இயேசுவால்
மகிமையில் இயேசுவை தரிசிக்கும் நேரத்தில்
அந்த நாள் நல்ல நாள் பாக்ய நா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ழ்க்கையை இயேசுவால் நாட்களைப் பூரிப்பாய்
ஓட்டத்தை முடிக்க காத்துக் கொள் விசுவாசத்தை
மகிமையில் இயேசுவை தரிசிக்கும் நேரத்தில்
அந்த நாள் நல்ல நாள் பாக்ய நா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2026-07-30T21:40:42Z</dcterms:created>
  <dcterms:modified xsi:type="dcterms:W3CDTF">2026-07-30T21:40:42Z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