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4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ோ எண்ணவில்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ோரும் தன்னோடு நண்பர்கள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ோடு ஏற்றுக்கொண்ட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 உலக செல்வத்தின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ேகிதர் சேர்த்திடுவ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ம் வந்தெட்டும் பொக்கிஷம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த்தில் சேர்த்து வைப்போம்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 ஆதாயம் செய்பவர்கள்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ஞானவான்கள் என்றார் .. இயேச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ஞானவான்கள் என்றார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ில் வந்த சாபமென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னை சுமந்தலைவோ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ல் விடுதலை பெற்றக்கொள்ள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தனை சொல்லிடுவோம் நா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ார் செய்த பாவங்கள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2026-09-16T13:43:24Z</dcterms:created>
  <dcterms:modified xsi:type="dcterms:W3CDTF">2026-09-16T13:43:24Z</dcterms:modified>
  <dc:title>துதிப் பாடல்கள் : 229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