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570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9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ோ எண்ணவில்லை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9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ல்லோரும் தன்னோடு நண்பர்களாய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9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போடு ஏற்றுக்கொண்டார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9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ற்ப உலக செல்வத்தினால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9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நேகிதர் சேர்த்திடுவோ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9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த்தியம் வந்தெட்டும் பொக்கிஷமாய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9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த்தில் சேர்த்து வைப்போம் 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த்தும ஆதாயம் செய்பவர்கள்!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9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ஞானவான்கள் என்றார் .. இயேசு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9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ஞானவான்கள் என்றார்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9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வத்தில் வந்த சாபமெனு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9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ேதனை சுமந்தலைவோர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9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ில் விடுதலை பெற்றக்கொள்ளு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9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ழிதனை சொல்லிடுவோம் நா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9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லகத்தார் செய்த பாவங்களை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9">
  <a:themeElements>
    <a:clrScheme name="Theme6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2026-07-31T14:50:28Z</dcterms:created>
  <dcterms:modified xsi:type="dcterms:W3CDTF">2026-07-31T14:50:28Z</dcterms:modified>
  <dc:title>துதிப் பாடல்கள் : 229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