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saved are we trying,
From self can come no aid;
‘Tis on the Blood relying,
Once for our ransom paid.
Tis looking unto Jesus, 
The holy One and just ; 
'Tis His great work mat saves us - 
It is not Try, but Trust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is not Try, but Trust ! 
It is not Try, but Trust ! 
'Tis His great work that saves us: 
It is not Try, but Trus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‘Twas vain for Israel bitten 
By serpents, on their way, 
To look to their own doing, 
That awful plague to stay ; 
The only means for healing, 
When humbled in the dust, 
Was of the Lord's revealing----
It was not Try, but Trust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 deeds of ours are needed 
To make Christ's merit more ; 
No frames of mind, or feelings, 
Can add to His great store ; 
'Tis simply to receive Him, 
The holy One and just ; 
'Tis only to believe Him---- 
It is not Try, but Trus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2026-07-30T09:34:10Z</dcterms:created>
  <dcterms:modified xsi:type="dcterms:W3CDTF">2026-07-30T09:34:10Z</dcterms:modified>
  <dc:title>Hymn : 398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