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, அவர் உயிர்த்தெழு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குமாரன் பாவிகளான மனுஷர் கைகளில் ஒப்புக்கொடுக்கப்படவும், சிலுவையில் அறையப்படவும், மூன்றாம்நாளில் எழுந்திருக்கவும் வேண்டுமென்பதாக அவர் கலிலேயாவிலிருந்த காலத்தில் உங்களுக்குச் சொன்னதை நினைவுகூருங்கள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குமாரன் பாவிகளான மனுஷர் கைகளில் ஒப்புக்கொடுக்கப்படவும், சிலுவையில் அறையப்படவும், மூன்றாம்நாளில் எழுந்திருக்கவும் வேண்டுமென்பதாக அவர் கலிலேயாவிலிருந்த காலத்தில் உங்களுக்குச் சொன்னதை நினைவுகூருங்கள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ருடைய வார்த்தைகளை நினைவுகூர்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லறையை விட்டுத் திரும்பிப் போய், இந்தச் சங்கதிகளெல்லாவற்றையும் பதினொருவருக்கும் மற்றெல்லாருக்கும் அறிவ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 அப்போஸ்தலருக்குச் சொன்னவர்கள் மகதலேனா மரியாளும், யோவன்னாளும், யாக்கோபின் தாயாகிய மரியாளும் இவர்களுடனேகூட இருந்த மற்ற ஸ்திரீகளும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 அப்போஸ்தலருக்குச் சொன்னவர்கள் மகதலேனா மரியாளும், யோவன்னாளும், யாக்கோபின் தாயாகிய மரியாளும் இவர்களுடனேகூட இருந்த மற்ற ஸ்திரீகளும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ர்களுடைய வார்த்தைகள் அவர்களுக்கு வீண்பேச்சாகத் தோன்றினதினால், அவர்கள் இவர்களை நம்ப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வோ எழுந்திருந்து கல்லறையினிடத்திற்கு ஓடி, அதற்குள்ளே குனிந்துபார்க்கையில், சீலைகளைத் தனிப்பட வைத்திருக்கக்கண்டு, சம்பவித்ததைக் குறித்துத் தன்னில் ஆச்சரியப்பட்டுக்கொண்டுபோ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வோ எழுந்திருந்து கல்லறையினிடத்திற்கு ஓடி, அதற்குள்ளே குனிந்துபார்க்கையில், சீலைகளைத் தனிப்பட வைத்திருக்கக்கண்டு, சம்பவித்ததைக் குறித்துத் தன்னில் ஆச்சரியப்பட்டுக்கொண்டு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ாம்நாள் அதிகாலையிலே தாங்கள் ஆயத்தம்பண்ணின அந்த கந்தவர்க்கங்களை அவர்கள் எடுத்துக்கொண்டு வேறு சில ஸ்திரீகளோடுங்கூடக் கல்லறையினிடத்தில்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யத்தினமே அவர்களில் இரண்டுபேர் எருசலேமுக்கு ஏழு அல்லது எட்டு மைல் தூரமான எம்மாவு என்னும் கிராமத்துக்குப் 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யத்தினமே அவர்களில் இரண்டுபேர் எருசலேமுக்கு ஏழு அல்லது எட்டு மைல் தூரமான எம்மாவு என்னும் கிராமத்துக்குப் 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ோகையில் இந்த வர்த்தமானங்கள் யாவையுங்குறித்து அவர்கள் ஒருவரோடொருவர் பேசிக்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 அவர்கள் பேசி, சம்பாஷித்துக்கொண்டிருக்கையில், இயேசு தாமே சேர்ந்து அவர்களுடனேகூட நடந்துபோ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 அவர்கள் பேசி, சம்பாஷித்துக்கொண்டிருக்கையில், இயேசு தாமே சேர்ந்து அவர்களுடனேகூட நடந்துபோ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அவரை அறியாதபடிக்கு அவர்களுடைய கண்கள் மறைக்கப்பட்ட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அவர்களை நோக்கி: நீங்கள் துக்கமுகமுள்ளவர்களாய் வழிநடந்து, ஒருவருக்கொருவர் சொல்லிக்கொள்ளுகிற காரியங்கள் என்னவென்று கே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அவர்களை நோக்கி: நீங்கள் துக்கமுகமுள்ளவர்களாய் வழிநடந்து, ஒருவருக்கொருவர் சொல்லிக்கொள்ளுகிற காரியங்கள் என்னவென்று கே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ில் ஒருவனாகிய கிலெயோப்பா என்பவன் பிரதியுத்தரமாக: இந்நாட்களில் எருசலேமிலே நடந்தவைகளை அறியாதபடிக்கு நீர் அந்நியராயிருக்கிறீரோ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ில் ஒருவனாகிய கிலெயோப்பா என்பவன் பிரதியுத்தரமாக: இந்நாட்களில் எருசலேமிலே நடந்தவைகளை அறியாதபடிக்கு நீர் அந்நியராயிருக்கிறீரோ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ாம்நாள் அதிகாலையிலே தாங்கள் ஆயத்தம்பண்ணின அந்த கந்தவர்க்கங்களை அவர்கள் எடுத்துக்கொண்டு வேறு சில ஸ்திரீகளோடுங்கூடக் கல்லறையினிடத்தில்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: எவைகள் என்றார். அதற்கு அவர்கள். நசரேயனாகிய இயேசுவைக் குறித்தவைகளே; அவர் தேவனுக்கு முன்பாகவும் ஜனங்களெல்லாருக்கு முன்பாகவும் செய்கையிலும் வாக்கிலும் வல்லமையுள்ள தீர்க்கதரிசியாயிரு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: எவைகள் என்றார். அதற்கு அவர்கள். நசரேயனாகிய இயேசுவைக் குறித்தவைகளே; அவர் தேவனுக்கு முன்பாகவும் ஜனங்களெல்லாருக்கு முன்பாகவும் செய்கையிலும் வாக்கிலும் வல்லமையுள்ள தீர்க்கதரிசியாயிருந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ிரதான ஆசாரியரும் அதிகாரிகளும் அவரை மரண ஆக்கினைக்குட்படுத்தி, சிலுவையில் அறை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ிரதான ஆசாரியரும் அதிகாரிகளும் அவரை மரண ஆக்கினைக்குட்படுத்தி, சிலுவையில் அறை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ே இஸ்ரவேலை மீட்டிரட்சிப்பவர் என்று நாங்கள் நம்பியிருந்தோம் இவைகள் சம்பவித்து இன்று மூன்று நாளா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ே இஸ்ரவேலை மீட்டிரட்சிப்பவர் என்று நாங்கள் நம்பியிருந்தோம் இவைகள் சம்பவித்து இன்று மூன்று நாளா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எங்கள் கூட்டத்தைச் சேர்ந்த சில ஸ்திரீகள் அதிகாலமே கல்லறையினிடத்திற்குப்போய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ுடைய சரீரத்தைக் காணாமல், திரும்பிவந்து, அவர் உயிரோடிருக்கிறாரென்று சொன்ன தேவதூரைத் தரிசித்தோம் என்று சொல்லி, எங்களைப் பிரமிக்கப்பண்ண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ுடைய சரீரத்தைக் காணாமல், திரும்பிவந்து, அவர் உயிரோடிருக்கிறாரென்று சொன்ன தேவதூரைத் தரிசித்தோம் என்று சொல்லி, எங்களைப் பிரமிக்கப்பண்ண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எங்களிலே சிலர் கல்லறையினிடத்திற்குப் போய், ஸ்திரீகள் சொன்னபடியே கண்டார்கள்; அவரையோ காணவில்லை என்றார்கள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ல்லறையை அடைத்திருந்த கல் புரட்டித் தள்ளப்பட்டிருக்கிறதைக் க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எங்களிலே சிலர் கல்லறையினிடத்திற்குப் போய், ஸ்திரீகள் சொன்னபடியே கண்டார்கள்; அவரையோ காணவில்லை என்றார்கள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 அவர்களை நோக்கி: தீர்க்கதரிசிகள் சொன்ன யாவையும் விசுவாசிக்கிறதற்குப் புத்தியில்லாத மந்த இருதயமுள்ளவர்களே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வ்விதமாகப் பாடுபடவும், தமது மகிமையில் பிரவேசிக்கவும் வேண்டியதில்லையா என்று சொல்ல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ோசே முதலிய சகல தீர்க்கதரிசிகளும் எழுதின வேதவாக்கியங்களெல்லாவற்றிலும் தம்மைக்குறித்துச் சொல்லியவைகளை அவர்களுக்கு விவரித்துக் காண்பி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ோசே முதலிய சகல தீர்க்கதரிசிகளும் எழுதின வேதவாக்கியங்களெல்லாவற்றிலும் தம்மைக்குறித்துச் சொல்லியவைகளை அவர்களுக்கு விவரித்துக் காண்பித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ருணத்தில் தாங்கள் போகிற கிராமத்துக்குச் சமீபமானார்கள். அப்பொழுது அவர் அப்புறம் போகிறவர் போலக் காண்பித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ருணத்தில் தாங்கள் போகிற கிராமத்துக்குச் சமீபமானார்கள். அப்பொழுது அவர் அப்புறம் போகிறவர் போலக் காண்பி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நீர் எங்களுடனே தங்கியிரும், சாயங்காலமாயிற்று, பொழுதும் போயிற்று என்று அவரை வருந்திக் கேட்டுக்கொண்டார்கள். அப்பொழுது அவர் அவர்களுடனே தங்கும்படி உள்ளே போன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நீர் எங்களுடனே தங்கியிரும், சாயங்காலமாயிற்று, பொழுதும் போயிற்று என்று அவரை வருந்திக் கேட்டுக்கொண்டார்கள். அப்பொழுது அவர் அவர்களுடனே தங்கும்படி உள்ளே போ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ோடே அவர் பந்தியிருக்கையில், அவர் அப்பத்தை எடுத்து, ஆசீர்வதித்து, அதைப்பிட்டு, அவர்களுக்குக் கொடு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ள்ளே பிரவேசித்து, கர்த்தராகிய இயேசுவின் சரீரத்தைக் காணாம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ோடே அவர் பந்தியிருக்கையில், அவர் அப்பத்தை எடுத்து, ஆசீர்வதித்து, அதைப்பிட்டு, அவர்களுக்குக் கொடுத்த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்களுடைய கண்கள் திறக்கப்பட்டு, அவரை அறிந்தார்கள். உடனே அவர் அவர்களுக்கு மறைந்துபோன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ர்கள் ஒருவரையொருவர் நோக்கி: வழியிலே அவர் நம்முடனே பேசி, வேதவாக்கியங்களை நமக்கு விளங்கக்காட்டினபொழுது, நம்முடைய இருதயம் நமக்குள்ளே கொழுந்துவிட்டு எரியவில்லையா என்று சொல்லிக்கொண்ட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ர்கள் ஒருவரையொருவர் நோக்கி: வழியிலே அவர் நம்முடனே பேசி, வேதவாக்கியங்களை நமக்கு விளங்கக்காட்டினபொழுது, நம்முடைய இருதயம் நமக்குள்ளே கொழுந்துவிட்டு எரியவில்லையா என்று சொல்லிக்கொண்ட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எழுந்திருந்து, எருசலேமுக்குத் திரும்பிப்போய், பதினொருவரும் அவர்களோடிருந்தவர்களும் கூடியிருக்கக்கண்டு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எழுந்திருந்து, எருசலேமுக்குத் திரும்பிப்போய், பதினொருவரும் அவர்களோடிருந்தவர்களும் கூடியிருக்கக்கண்டு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் மெய்யாகவே உயிர்த்தெழுந்து சீமோனுக்குத் தரிசனமானாரென்று அவர்கள் சொல்லக் கேட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ழியில் நடந்தவைகளையும், அவர் அப்பத்தைப் பிட்கையில் தாங்கள் அவரை அறிந்துகொண்டதையும் விவரித்துச் சொன்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ழியில் நடந்தவைகளையும், அவர் அப்பத்தைப் பிட்கையில் தாங்கள் அவரை அறிந்துகொண்டதையும் விவரித்துச் சொன்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ைக்குறித்து அவர்கள் பேசிக்கொண்டிருக்கையில், இயேசு தாமே அவர்கள் நடுவிலே நின்று: உங்களுக்குச் சமாதானம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க் குறித்து மிகுந்த கலக்கமடைந்திருக்கையில், பிரகாசமுள்ள வஸ்திரந்தரித்த இரண்டுபேர் அவர்கள் அருகே, நி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ைக்குறித்து அவர்கள் பேசிக்கொண்டிருக்கையில், இயேசு தாமே அவர்கள் நடுவிலே நின்று: உங்களுக்குச் சமாதானம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கலங்கி, பயந்து, ஒரு ஆவியைக் காண்கிறதாக நினை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அவர்களை நோக்கி: நீங்கள் ஏன் கலங்குகிறீர்கள்; உங்கள் இருதயங்களில் சந்தேகங்கள் எழும்புகிறதென்ன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தான் என்று அறியும்படி என் கைகளையும் என் கால்களையும் பாருங்கள், என்னைத் தொட்டுப்பாருங்கள்; நீங்கள் காண்கிறபடி, எனக்கு மாம்சமும் எலும்புகளும் உண்டாயிருக்கிறதுபோல ஒரு ஆவிக்கு இராதே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தான் என்று அறியும்படி என் கைகளையும் என் கால்களையும் பாருங்கள், என்னைத் தொட்டுப்பாருங்கள்; நீங்கள் காண்கிறபடி, எனக்கு மாம்சமும் எலும்புகளும் உண்டாயிருக்கிறதுபோல ஒரு ஆவிக்கு இராதே என்று சொல்ல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ம்முடைய கைகளையும் கால்களையும் அவர்களுக்குக் காண்பித்த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னாலும் சந்தோஷத்தினால் அவர்கள் இன்னும் விசுவாசியாமல் ஆச்சரியப்படுகையில்: புசிக்கிறதற்கு ஏதாகிலும் இங்கே உண்டா என்று அவர்களிடத்தில் கேட்ட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னாலும் சந்தோஷத்தினால் அவர்கள் இன்னும் விசுவாசியாமல் ஆச்சரியப்படுகையில்: புசிக்கிறதற்கு ஏதாகிலும் இங்கே உண்டா என்று அவர்களிடத்தில் கேட்ட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பொரித்த மீன்கண்டத்தையும் தேன்கூட்டுத் துணிக்கையையும் அவருக்குக் கொடுத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ைகளை அவர் வாங்கி அவர்களுக்கு முன்பாகப் புசி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க் குறித்து மிகுந்த கலக்கமடைந்திருக்கையில், பிரகாசமுள்ள வஸ்திரந்தரித்த இரண்டுபேர் அவர்கள் அருகே, நின்ற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வேதவாக்கியங்களை அறிந்துகொள்ளும்படி அவர்களுடைய மனதை அவர் திறந்து அவர்களை நோக்கி: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ழுதியிருக்கிறபடி, கிறிஸ்து பாடுபடவும், மூன்றாம்நாளில் மரித்தோரிலிருந்தெழுந்திருக்கவும் வேண்டியதாயிருந்தது;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ழுதியிருக்கிறபடி, கிறிஸ்து பாடுபடவும், மூன்றாம்நாளில் மரித்தோரிலிருந்தெழுந்திருக்கவும் வேண்டியதாயிருந்தது;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 மனந்திரும்புதலும் பாவமன்னிப்பும் எருசலேம் தொடங்கிச் சகலதேசத்தாருக்கும் அவருடைய நாமத்தினாலே பிரசங்கிக்கப்படவும் வேண்டிய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 மனந்திரும்புதலும் பாவமன்னிப்பும் எருசலேம் தொடங்கிச் சகலதேசத்தாருக்கும் அவருடைய நாமத்தினாலே பிரசங்கிக்கப்படவும் வேண்டிய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ீங்கள் இவைகளுக்குச் சாட்சிகளாயிருக்கிறீ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ன் பிதா வாக்குத்தத்தம்பண்ணினதை, இதோ, நான் உங்களுக்கு அனுப்புகிறேன். நீங்களோ உன்னத்ததிலிருந்து வரும் பெலனால் தரிப்பிக்கப்படும் வரைக்கும் எருசலேம் நகரத்தில் இரு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ிரீகள் பயப்பட்டுத் தலைகவிழ்ந்து தரையை நோக்கி நிற்கையில், அந்த இரண்டுபேரும் அவர்களை நோக்கி: உயிரோடிருக்கிறவரை நீங்கள் மரித்தோரிடத்தில் தேடுகிறதென்ன?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ன் பிதா வாக்குத்தத்தம்பண்ணினதை, இதோ, நான் உங்களுக்கு அனுப்புகிறேன். நீங்களோ உன்னத்ததிலிருந்து வரும் பெலனால் தரிப்பிக்கப்படும் வரைக்கும் எருசலேம் நகரத்தில் இருங்கள்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ின்பு அவர் பெத்தானியாவரைக்கும் அவர்களை அழைத்துக்கொண்டுபோய், தம்முடைய கைகளை உயர்த்தி, அவர்களை ஆசீர்வதித்த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களை ஆசீர்வதிக்கையில், அவர்களை விட்டுப் பிரிந்து, பரலோகத்துக்கு எடுத்துக்கொள்ளப்பட்ட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ர்கள் அவரைப் பணிந்துகொண்டு, மிகுந்த சந்தோஷத்தோடே எருசலேமுக்குத் திரும்பி வந்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டோறும் தேவாலயத்திலே தேவனைப் புகழ்ந்து துதித்துக்கொண்டிருந்தார்கள். ஆமெ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ிரீகள் பயப்பட்டுத் தலைகவிழ்ந்து தரையை நோக்கி நிற்கையில், அந்த இரண்டுபேரும் அவர்களை நோக்கி: உயிரோடிருக்கிறவரை நீங்கள் மரித்தோரிடத்தில் தேடுகிறதென்ன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is not here, but has risen: remember how he spoke unto you when he was yet in Galile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aying, The Son of man must be delivered into the hands of sinful men, and be crucified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rd day rise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remembered his wo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returned from the tomb, and told all these things unto the eleven, and to all the r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t was Mary Magdalene and Joanna, and Mary the mother of James, and other women that wer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which told these things unto the apost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ir words seemed to them as idle tales, and they believe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arose Peter, and ran unto the tomb; and stooping down, he beheld the linen clothes laid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, and departed, wondering in himself at that which was come to p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upon the first day of the week, very early in the morning, they came unto the tomb, bring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, behold, two of them went that same day to a village called Emmaus, which was from Jerusal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ut threescore furlo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y talked together of all these things which had happe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t came to pass, that, while they communed together and reasoned, Jesus himself drew nea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nt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their eyes were held that they should not know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aid unto them, What manner of communications are these that all of you have on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, as all of you walk, and are s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one of them, whose name was Cleopas, answering said unto him, Are you only a stranger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, and have not known the things which are come to pass there in these day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pices which they had prepared, and certain others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said unto them, What things? And they said unto him, Concerning Jesus of Nazareth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a prophet mighty in deed and word before God and all the peopl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ow the chief priests and our rulers delivered him to be condemned to death, and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ucifi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we trusted that it had been he which should have redeemed Israel: and beside all this,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 is the third day since these things were 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Yea, and certain women also of our company made us astonished, which were early at the tomb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found not his body, they came, saying, that they had also seen a vision of angel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said that he was a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certain of them which were with us went to the tomb, and found it even so as the women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y found the stone rolled away from the t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: but him they saw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he said unto them, O fools, and slow of heart to believe all that the prophets have spok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Ought not Christ to have suffered these things, and to enter into his glor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beginning at Moses and all the prophets, he expounded unto them in all the scripture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concerning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y drew nigh unto the village, where they went: and he made as though he would have g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r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they constrained him, saying, Abide with us: for it is toward evening, and the day is f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nt. And he went in to tarry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it came to pass, as he sat at food with them, he took bread, and blessed it, and brak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entered in, and found not the body of the Lord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ve 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heir eyes were opened, and they knew him; and he vanished out of their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y said one to another, Did not our heart burn within us, while he talked with us b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y, and while he opened to us the scriptu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they rose up the same hour, and returned to Jerusalem, and found the eleven gath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gether, and them that were with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Saying, The Lord has risen indeed, and has appeared to Sim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y told what things were done in the way, and how he was known of them in break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as they thus spoke, Jesus himself stood in the midst of them, and says unto them, Peace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as they were much perplexed thereabout, behold, two men stood by them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ut they were terrified and affrighted, and supposed that they had seen a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said unto them, Why are all of you troubled? and why do thoughts arise in your hear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ehold my hands and my feet, that it is I myself: handle me, and see; for a spirit has not fles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ones, as all of you see me ha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hen he had thus spoken, he showed them his hands and his fe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while they yet believed not for joy, and wondered, he said unto them, Have all of you 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 fo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they gave him a piece of a broiled fish, and of an honeyc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he took it, and did eat befo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garment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he said unto them, These are the words which I spoke unto you, while I was yet with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ll things must be fulfilled, which were written in the law of Moses, and in the prophet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psalms, concerning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opened he their understanding, that they might understand the scriptur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said unto them, Thus it is written, and thus it was essential for Christ to suffer, an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se from the dead the third d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that repentance and remission of sins should be preached in his name among all nation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ginning at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all of you are witnesses of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And, behold, I send the promise of my Father upon you: but tarry all of you in the cit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s they were afraid, and bowed down their faces to the earth, they said unto them, Why see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, until all of you be imbued with power from on hig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he led them out as far as to Bethany, and he lifted up his hands, and bless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it came to pass, while he blessed them, he was parted from them, and carried up into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they worshipped him, and returned to Jerusalem with great jo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were continually in the temple, praising and blessing God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the living among the de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2026-09-05T21:50:39Z</dcterms:created>
  <dcterms:modified xsi:type="dcterms:W3CDTF">2026-09-05T21:50:39Z</dcterms:modified>
  <dc:title>Luke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