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presProps" Target="presProps.xml"/>
  <Relationship Id="rId74" Type="http://schemas.openxmlformats.org/officeDocument/2006/relationships/viewProps" Target="viewProps.xml"/>
  <Relationship Id="rId75"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நீங்கள் போகாமலும், இஸ்ரவேல் புத்திரரான உங்கள் சகோதரரோடு யுத்தம்பண்ணாமலும், அவரவர் தம்தம் வீட்டிற்குத் திரும்புங்கள்; என்னாலே இந்தக் காரியம் நடந்தது என்று கர்த்தர் உரைக்கிறார் என்று சொல் என்றார்; அப்பொழுது அவர்கள்: கர்த்தருடைய சொல்லைக் கேட்டு, கர்த்தருடைய வார்த்தையின்படியே திரும்பிப் போய்விட்டார்கள்.]]></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யெரொபெயாம் எப்பிராயீம் மலைத்தேசத்தில் சீகேமைக் கட்டி, அதிலே வாசம்பண்ணி, அங்கிருந்து போய்ப் பெனூவேலைக் கட்டினான்.]]></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யெரொபெயாம் எப்பிராயீம் மலைத்தேசத்தில் சீகேமைக் கட்டி, அதிலே வாசம்பண்ணி, அங்கிருந்து போய்ப் பெனூவேலைக் கட்டினான்.]]></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ரெகொபெயாமை ராஜாவாக்கும்படி, இஸ்ரவேலர் எல்லாரும் சீகேமுக்கு வந்திருந்தபடியால், அவனும் சீகேமுக்குப் போனான்.]]></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யெரொபெயாம்: இப்போது ராஜ்யபாரம் தாவீது வம்சவசமாய்த் திரும்புகிறதாயிருக்கும்.]]></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ராஜாவாகிய சாலொமோனை விட்டு ஓடிப்போய், எகிப்திலே குடியிருந்த நேபாத்தின் குமாரனாகிய யெரொபெயாமோ, எகிப்தில் இருக்கையில் இதைக் கேள்விப்பட்டான்.]]></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ராஜாவாகிய சாலொமோனை விட்டு ஓடிப்போய், எகிப்திலே குடியிருந்த நேபாத்தின் குமாரனாகிய யெரொபெயாமோ, எகிப்தில் இருக்கையில் இதைக் கேள்விப்பட்டான்.]]></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இந்த ஜனங்கள் எருசலேமிலுள்ள கர்த்தருடைய ஆலயத்திலே பலிகளைச் செலுத்தப்போனால், இந்த ஜனங்களின் இருதயம் யூதாவின் ராஜாவாகிய ரெகொபெயாம் என்னும் தங்கள் ஆண்டவன் வசமாய்த் திரும்பி, அவர்கள் என்னைக் கொன்றுபோட்டு, யூதாவின் ராஜாவாகிய ரெகொபெயாமின் பாரிசமாய்ப் போய் விடுவார்கள் என்று தன் மனதிலே சிந்தித்துக்கொண்டிருந்தான்.]]></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இந்த ஜனங்கள் எருசலேமிலுள்ள கர்த்தருடைய ஆலயத்திலே பலிகளைச் செலுத்தப்போனால், இந்த ஜனங்களின் இருதயம் யூதாவின் ராஜாவாகிய ரெகொபெயாம் என்னும் தங்கள் ஆண்டவன் வசமாய்த் திரும்பி, அவர்கள் என்னைக் கொன்றுபோட்டு, யூதாவின் ராஜாவாகிய ரெகொபெயாமின் பாரிசமாய்ப் போய் விடுவார்கள் என்று தன் மனதிலே சிந்தித்துக்கொண்டிருந்தான்.]]></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இந்த ஜனங்கள் எருசலேமிலுள்ள கர்த்தருடைய ஆலயத்திலே பலிகளைச் செலுத்தப்போனால், இந்த ஜனங்களின் இருதயம் யூதாவின் ராஜாவாகிய ரெகொபெயாம் என்னும் தங்கள் ஆண்டவன் வசமாய்த் திரும்பி, அவர்கள் என்னைக் கொன்றுபோட்டு, யூதாவின் ராஜாவாகிய ரெகொபெயாமின் பாரிசமாய்ப் போய் விடுவார்கள் என்று தன் மனதிலே சிந்தித்துக்கொண்டிருந்தான்.]]></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ரெகொபெயாம் எருசலேமுக்கு வந்தபோது, இஸ்ரவேல் வம்சத்தாரோடே யுத்தம்பண்ணவும், ராஜ்யத்தைச் சாலொமோனின் குமாரனாகிய தன்னிடமாகத் திருப்பிக்கொள்ளவும், யூதா வம்சத்தார் பென்யமீன் கோத்திரத்தார் அனைவருமாகிய தெரிந்துகொள்ளப்பட்ட யுத்தவீரர் லட்சத்து எண்பதினாயிரம் பேரைக் கூட்டினான்.]]></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வர்கள் யெரொபெயாமுக்கு ஆள் அனுப்பி அவனை அழைப்பித்தார்கள்; அவனும் இஸ்ரவேல் சபை அனைத்தும் வந்து, ரெகொபெயாமை நோக்கி:]]></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வர்கள் யெரொபெயாமுக்கு ஆள் அனுப்பி அவனை அழைப்பித்தார்கள்; அவனும் இஸ்ரவேல் சபை அனைத்தும் வந்து, ரெகொபெயாமை நோக்கி:]]></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ஆகையால் ராஜாவானவன் யோசனைபண்ணி, பொன்னினால் இரண்டு கன்றுக்குட்டிகளை உண்டாக்கி, ஜனங்களைப் பார்த்து: நீங்கள் எருசலேமுக்குப் போகிறது உங்களுக்கு வருத்தம்; இஸ்ரவேலரே, இதோ, இவைகள் உங்களை எகிப்துதேசத்திலிருந்து வரப்பண்ணின உங்கள் தேவர்கள் என்று சொல்லி,]]></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ஆகையால் ராஜாவானவன் யோசனைபண்ணி, பொன்னினால் இரண்டு கன்றுக்குட்டிகளை உண்டாக்கி, ஜனங்களைப் பார்த்து: நீங்கள் எருசலேமுக்குப் போகிறது உங்களுக்கு வருத்தம்; இஸ்ரவேலரே, இதோ, இவைகள் உங்களை எகிப்துதேசத்திலிருந்து வரப்பண்ணின உங்கள் தேவர்கள் என்று சொல்லி,]]></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உம்முடைய தகப்பன் பாரமான நுகத்தை எங்கள்மேல் வைத்தார்; இப்போதும் நீர் உம்முடைய தகப்பன் சுமத்தின கடினமான வேலையையும், அவர் எங்கள்மேல் வைத்த பாரமான நுகத்தையும் லகுவாக்கும்; அப்பொழுது உம்மைச் சேவிப்போம் என்றார்கள்.]]></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உம்முடைய தகப்பன் பாரமான நுகத்தை எங்கள்மேல் வைத்தார்; இப்போதும் நீர் உம்முடைய தகப்பன் சுமத்தின கடினமான வேலையையும், அவர் எங்கள்மேல் வைத்த பாரமான நுகத்தையும் லகுவாக்கும்; அப்பொழுது உம்மைச் சேவிப்போம் என்றார்கள்.]]></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ஒன்றைப் பெத்தேலிலும், ஒன்றைத் தாணிலும் ஸ்தாபித்தான்.]]></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அதற்கு அவன்: நீங்கள் போய், மூன்றுநாள் பொறுத்து என்னிடத்தில் திரும்பிவாருங்கள் என்றான்; அப்படியே ஜனங்கள் போயிருந்தார்கள்.]]></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அதற்கு அவன்: நீங்கள் போய், மூன்றுநாள் பொறுத்து என்னிடத்தில் திரும்பிவாருங்கள் என்றான்; அப்படியே ஜனங்கள் போயிருந்தார்கள்.]]></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இந்தக் காரியம் பாவமாயிற்று; ஜனங்கள் இந்த ஒரு கன்றுக்குட்டிக்காகத் தாண்மட்டும் போவார்கள்.]]></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ரெகொபெயாம் எருசலேமுக்கு வந்தபோது, இஸ்ரவேல் வம்சத்தாரோடே யுத்தம்பண்ணவும், ராஜ்யத்தைச் சாலொமோனின் குமாரனாகிய தன்னிடமாகத் திருப்பிக்கொள்ளவும், யூதா வம்சத்தார் பென்யமீன் கோத்திரத்தார் அனைவருமாகிய தெரிந்துகொள்ளப்பட்ட யுத்தவீரர் லட்சத்து எண்பதினாயிரம் பேரைக் கூட்டினான்.]]></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ப்பொழுது ராஜாவாகிய ரெகொபெயாம் தன் தகப்பனாகிய சாலொமோன் உயிரோடிருக்கையில் அவன் சமுகத்தில் நின்ற முதியோரோடே ஆலோசனைபண்ணி, இந்த ஜனங்களுக்கு மறுஉத்தரவு கொடுக்க, நீங்கள் என்ன யோசனை சொல்லுகிறீர்கள் என்று கேட்டான்.]]></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ப்பொழுது ராஜாவாகிய ரெகொபெயாம் தன் தகப்பனாகிய சாலொமோன் உயிரோடிருக்கையில் அவன் சமுகத்தில் நின்ற முதியோரோடே ஆலோசனைபண்ணி, இந்த ஜனங்களுக்கு மறுஉத்தரவு கொடுக்க, நீங்கள் என்ன யோசனை சொல்லுகிறீர்கள் என்று கேட்டான்.]]></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அவன் மேடையாகிய ஒரு கோவிலையும் கட்டி, லேவியின் புத்திரராயிராத ஜனத்தில் ஈனமானவர்களை ஆசாரியராக்கினான்.]]></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அவன் மேடையாகிய ஒரு கோவிலையும் கட்டி, லேவியின் புத்திரராயிராத ஜனத்தில் ஈனமானவர்களை ஆசாரியராக்கினான்.]]></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தற்கு அவர்கள்: நீர் இன்று இந்த ஜனங்களுக்கு சேவகனாகி, அவர்களுக்கு இணங்கி, அவர்கள் சொற்படி செய்து, மறுமொழியாக நல்வார்த்தைகளைச் சொல்வீரானால், எந்நாளும் அவர்கள் உமக்கு ஊழியக்காரராயிருப்பார்கள் என்றார்கள்.]]></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தற்கு அவர்கள்: நீர் இன்று இந்த ஜனங்களுக்கு சேவகனாகி, அவர்களுக்கு இணங்கி, அவர்கள் சொற்படி செய்து, மறுமொழியாக நல்வார்த்தைகளைச் சொல்வீரானால், எந்நாளும் அவர்கள் உமக்கு ஊழியக்காரராயிருப்பார்கள் என்றார்கள்.]]></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யூதாவில் ஆசரிக்கப்படும் பண்டிகைக்கொப்பாக எட்டாம் மாதம் பதினைந்தாம் தேதியிலே யெரொபெயாம் ஒரு பண்டிகையையும் கொண்டாடி, பலிபீடத்தின்மேல் பலியிட்டான்; அப்படியே பெத்தேலிலே தான் உண்டாக்கின கன்றுக்குட்டிகளுக்குப் பலியிட்டு, தான் உண்டுபண்ணின மேடைகளின் ஆசாரியர்களைப் பெத்தேலிலே ஸ்தாபித்து,]]></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யூதாவில் ஆசரிக்கப்படும் பண்டிகைக்கொப்பாக எட்டாம் மாதம் பதினைந்தாம் தேதியிலே யெரொபெயாம் ஒரு பண்டிகையையும் கொண்டாடி, பலிபீடத்தின்மேல் பலியிட்டான்; அப்படியே பெத்தேலிலே தான் உண்டாக்கின கன்றுக்குட்டிகளுக்குப் பலியிட்டு, தான் உண்டுபண்ணின மேடைகளின் ஆசாரியர்களைப் பெத்தேலிலே ஸ்தாபித்து,]]></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யூதாவில் ஆசரிக்கப்படும் பண்டிகைக்கொப்பாக எட்டாம் மாதம் பதினைந்தாம் தேதியிலே யெரொபெயாம் ஒரு பண்டிகையையும் கொண்டாடி, பலிபீடத்தின்மேல் பலியிட்டான்; அப்படியே பெத்தேலிலே தான் உண்டாக்கின கன்றுக்குட்டிகளுக்குப் பலியிட்டு, தான் உண்டுபண்ணின மேடைகளின் ஆசாரியர்களைப் பெத்தேலிலே ஸ்தாபித்து,]]></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முதியோர் தனக்குச் சொன்ன ஆலோசனையை அவன் தள்ளிவிட்டு, தன்னோடே வளர்ந்து தன் சமுகத்தில் நிற்கிற வாலிபரோடே ஆலோசனைபண்ணி,]]></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ரெகொபெயாம் எருசலேமுக்கு வந்தபோது, இஸ்ரவேல் வம்சத்தாரோடே யுத்தம்பண்ணவும், ராஜ்யத்தைச் சாலொமோனின் குமாரனாகிய தன்னிடமாகத் திருப்பிக்கொள்ளவும், யூதா வம்சத்தார் பென்யமீன் கோத்திரத்தார் அனைவருமாகிய தெரிந்துகொள்ளப்பட்ட யுத்தவீரர் லட்சத்து எண்பதினாயிரம் பேரைக் கூட்டினான்.]]></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முதியோர் தனக்குச் சொன்ன ஆலோசனையை அவன் தள்ளிவிட்டு, தன்னோடே வளர்ந்து தன் சமுகத்தில் நிற்கிற வாலிபரோடே ஆலோசனைபண்ணி,]]></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வர்களை நோக்கி: உம்முடைய தகப்பன் எங்கள் மேல் வைத்த நுகத்தை லகுவாக்கும் என்று என்னிடத்தில் சொன்ன இந்த ஜனங்களுக்கு மறுமொழி கொடுக்க, நீங்கள் என்ன யோசனை சொல்லுகிறீர்கள் என்று கேட்டான்.]]></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வர்களை நோக்கி: உம்முடைய தகப்பன் எங்கள் மேல் வைத்த நுகத்தை லகுவாக்கும் என்று என்னிடத்தில் சொன்ன இந்த ஜனங்களுக்கு மறுமொழி கொடுக்க, நீங்கள் என்ன யோசனை சொல்லுகிறீர்கள் என்று கேட்டான்.]]></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வர்களை நோக்கி: உம்முடைய தகப்பன் எங்கள் மேல் வைத்த நுகத்தை லகுவாக்கும் என்று என்னிடத்தில் சொன்ன இந்த ஜனங்களுக்கு மறுமொழி கொடுக்க, நீங்கள் என்ன யோசனை சொல்லுகிறீர்கள் என்று கேட்டான்.]]></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தன் மனதிலே தானே நியமித்துக் கொண்ட எட்டாம் மாதம் பதினைந்தாம் தேதியிலே பெத்தேலில் தான் உண்டாக்கின பலிபீடத்தின்மேல் பலியிட்டு, இஸ்ரவேல் புத்திரருக்குப் பண்டிகையை ஏற்படுத்தி, பலிபீடத்தின்மேல் பலியிட்டுத் தூபங்காட்டினான்.]]></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தன் மனதிலே தானே நியமித்துக் கொண்ட எட்டாம் மாதம் பதினைந்தாம் தேதியிலே பெத்தேலில் தான் உண்டாக்கின பலிபீடத்தின்மேல் பலியிட்டு, இஸ்ரவேல் புத்திரருக்குப் பண்டிகையை ஏற்படுத்தி, பலிபீடத்தின்மேல் பலியிட்டுத் தூபங்காட்டினான்.]]></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அப்பொழுது அவனோடே வளர்ந்த வாலிபர் அவனை நோக்கி: உம்முடைய தகப்பன் எங்கள் நுகத்தைப் பாரமாக்கினார், நீர் அதை எங்களுக்கு லகுவாக்கும் என்று உம்மிடத்தில் சொன்ன இந்த ஜனத்திற்கு நீர் சொல்லவேண்டியது என்னவென்றால்: என் சுண்டுவிரல் என் தகப்பனாருடைய இடுப்பைப்பார்க்கிலும் பருமனாயிருக்கும்.]]></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அப்பொழுது அவனோடே வளர்ந்த வாலிபர் அவனை நோக்கி: உம்முடைய தகப்பன் எங்கள் நுகத்தைப் பாரமாக்கினார், நீர் அதை எங்களுக்கு லகுவாக்கும் என்று உம்மிடத்தில் சொன்ன இந்த ஜனத்திற்கு நீர் சொல்லவேண்டியது என்னவென்றால்: என் சுண்டுவிரல் என் தகப்பனாருடைய இடுப்பைப்பார்க்கிலும் பருமனாயிருக்கும்.]]></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அப்பொழுது அவனோடே வளர்ந்த வாலிபர் அவனை நோக்கி: உம்முடைய தகப்பன் எங்கள் நுகத்தைப் பாரமாக்கினார், நீர் அதை எங்களுக்கு லகுவாக்கும் என்று உம்மிடத்தில் சொன்ன இந்த ஜனத்திற்கு நீர் சொல்லவேண்டியது என்னவென்றால்: என் சுண்டுவிரல் என் தகப்பனாருடைய இடுப்பைப்பார்க்கிலும் பருமனாயிருக்கும்.]]></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இப்போதும் என் தகப்பன் பாரமான நுகத்தை உங்கள்மேல் வைத்தார், நான் உங்கள் நுகத்தை அதிக பாரமாக்குவேன்; என் தகப்பன் உங்களைச் சவுக்குகளினாலே தண்டித்தார், நான் உங்களைத் தேள்களினாலே தண்டிப்பேன் என்று நீர் அவர்களோடே சொல்லவேண்டும் என்றார்கள்.]]></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தேவனுடைய மனுஷனாகிய சேமாயாவுக்கு தேவனுடைய வார்த்தையுண்டாகி, அவர் சொன்னது:]]></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இப்போதும் என் தகப்பன் பாரமான நுகத்தை உங்கள்மேல் வைத்தார், நான் உங்கள் நுகத்தை அதிக பாரமாக்குவேன்; என் தகப்பன் உங்களைச் சவுக்குகளினாலே தண்டித்தார், நான் உங்களைத் தேள்களினாலே தண்டிப்பேன் என்று நீர் அவர்களோடே சொல்லவேண்டும் என்றார்கள்.]]></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இப்போதும் என் தகப்பன் பாரமான நுகத்தை உங்கள்மேல் வைத்தார், நான் உங்கள் நுகத்தை அதிக பாரமாக்குவேன்; என் தகப்பன் உங்களைச் சவுக்குகளினாலே தண்டித்தார், நான் உங்களைத் தேள்களினாலே தண்டிப்பேன் என்று நீர் அவர்களோடே சொல்லவேண்டும் என்றார்கள்.]]></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மூன்றாம்நாள் என்னிடத்தில் வாருங்கள் என்று ராஜா சொல்லியிருந்தபடியே, யெரொபெயாமும் சகல ஜனங்களும் மூன்றாம் நாளிலே ரெகொபெயாமிடத்தில் வந்தார்கள்.]]></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மூன்றாம்நாள் என்னிடத்தில் வாருங்கள் என்று ராஜா சொல்லியிருந்தபடியே, யெரொபெயாமும் சகல ஜனங்களும் மூன்றாம் நாளிலே ரெகொபெயாமிடத்தில் வந்தார்கள்.]]></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ராஜா முதியோர் தனக்குச் சொன்ன ஆலோசனையைத் தள்ளிவிட்டு, வாலிபருடைய ஆலோசனையின்படியே அவர்களோடே பேசி:]]></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என் தகப்பன் உங்கள் நுகத்தைப் பாரமாக்கினார், நான் உங்கள் நுகத்தை அதிக பாரமாக்குவேன்; என் தகப்பன் உங்களைச் சவுக்குகளினாலே தண்டித்தார், நான் உங்களைத் தேள்களினாலே தண்டிப்பேன் என்று ஜனங்களுக்குக் கடினமான உத்தரவு கொடுத்தான்.]]></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என் தகப்பன் உங்கள் நுகத்தைப் பாரமாக்கினார், நான் உங்கள் நுகத்தை அதிக பாரமாக்குவேன்; என் தகப்பன் உங்களைச் சவுக்குகளினாலே தண்டித்தார், நான் உங்களைத் தேள்களினாலே தண்டிப்பேன் என்று ஜனங்களுக்குக் கடினமான உத்தரவு கொடுத்தான்.]]></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என் தகப்பன் உங்கள் நுகத்தைப் பாரமாக்கினார், நான் உங்கள் நுகத்தை அதிக பாரமாக்குவேன்; என் தகப்பன் உங்களைச் சவுக்குகளினாலே தண்டித்தார், நான் உங்களைத் தேள்களினாலே தண்டிப்பேன் என்று ஜனங்களுக்குக் கடினமான உத்தரவு கொடுத்தான்.]]></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ராஜா ஜனங்களுக்குச் செவிகொடாமற்போனான்; கர்த்தர் சீலோனியனான அகியாவைக்கொண்டு நேபாத்தின் குமாரனாகிய யெரொபெயாமுக்குச் சொன்ன தம்முடைய வார்த்தையை உறுதிப்படுத்தும்படி கர்த்தரால் இப்படி நடந்தது.]]></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ராஜா ஜனங்களுக்குச் செவிகொடாமற்போனான்; கர்த்தர் சீலோனியனான அகியாவைக்கொண்டு நேபாத்தின் குமாரனாகிய யெரொபெயாமுக்குச் சொன்ன தம்முடைய வார்த்தையை உறுதிப்படுத்தும்படி கர்த்தரால் இப்படி நடந்தது.]]></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நீ யூதாவின் ராஜாவாகிய ரெகொபெயாம் என்னும் சாலொமோனின் குமாரனையும் யூதா வம்சத்தார் அனைவரையும், பென்யமீனரையும், மற்ற ஜனங்களையும் நோக்கி:]]></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ராஜா தங்களுக்குச் செவிகொடாததை இஸ்ரவேலர் எல்லாரும் கண்டபோது, ஜனங்கள் ராஜாவுக்கு மறுஉத்தரவாக: தாவீதோடே எங்களுக்குப் பங்கேது? ஈசாயின் குமாரனிடத்தில் எங்களுக்குச் சுதந்தரம் இல்லை; இஸ்ரவேலே, உன் கூடாரங்களுக்குப் போய்விடு; இப்போது தாவீதே, உன் சொந்த வீட்டைப் பார்த்துக்கொள் என்று சொல்லி, இஸ்ரவேலர் தங்கள் கூடாரங்களுக்குப் போய்விட்டார்கள்.]]></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ராஜா தங்களுக்குச் செவிகொடாததை இஸ்ரவேலர் எல்லாரும் கண்டபோது, ஜனங்கள் ராஜாவுக்கு மறுஉத்தரவாக: தாவீதோடே எங்களுக்குப் பங்கேது? ஈசாயின் குமாரனிடத்தில் எங்களுக்குச் சுதந்தரம் இல்லை; இஸ்ரவேலே, உன் கூடாரங்களுக்குப் போய்விடு; இப்போது தாவீதே, உன் சொந்த வீட்டைப் பார்த்துக்கொள் என்று சொல்லி, இஸ்ரவேலர் தங்கள் கூடாரங்களுக்குப் போய்விட்டார்கள்.]]></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ராஜா தங்களுக்குச் செவிகொடாததை இஸ்ரவேலர் எல்லாரும் கண்டபோது, ஜனங்கள் ராஜாவுக்கு மறுஉத்தரவாக: தாவீதோடே எங்களுக்குப் பங்கேது? ஈசாயின் குமாரனிடத்தில் எங்களுக்குச் சுதந்தரம் இல்லை; இஸ்ரவேலே, உன் கூடாரங்களுக்குப் போய்விடு; இப்போது தாவீதே, உன் சொந்த வீட்டைப் பார்த்துக்கொள் என்று சொல்லி, இஸ்ரவேலர் தங்கள் கூடாரங்களுக்குப் போய்விட்டார்கள்.]]></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ராஜா தங்களுக்குச் செவிகொடாததை இஸ்ரவேலர் எல்லாரும் கண்டபோது, ஜனங்கள் ராஜாவுக்கு மறுஉத்தரவாக: தாவீதோடே எங்களுக்குப் பங்கேது? ஈசாயின் குமாரனிடத்தில் எங்களுக்குச் சுதந்தரம் இல்லை; இஸ்ரவேலே, உன் கூடாரங்களுக்குப் போய்விடு; இப்போது தாவீதே, உன் சொந்த வீட்டைப் பார்த்துக்கொள் என்று சொல்லி, இஸ்ரவேலர் தங்கள் கூடாரங்களுக்குப் போய்விட்டார்கள்.]]></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ஆனாலும் யூதாவின் பட்டணங்களிலே குடியிருந்த இஸ்ரவேல் புத்திரர் மேல் ரெகொபெயாம் ராஜாவாயிருந்தான்.]]></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பின்பு ராஜாவாகிய ரெகொபெயாம் பகுதி விசாரிப்புக்காரனாகிய அதோராமை அனுப்பினான்; இஸ்ரவேலர் எல்லாரும் அவனைக் கல்லெறிந்து கொன்றார்கள்; அப்பொழுது ராஜாவாகிய ரெகொபெயாம் தீவிரமாய் இரதத்தின்மேல் ஏறி, எருசலேமுக்கு ஓடிப்போனான்.]]></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பின்பு ராஜாவாகிய ரெகொபெயாம் பகுதி விசாரிப்புக்காரனாகிய அதோராமை அனுப்பினான்; இஸ்ரவேலர் எல்லாரும் அவனைக் கல்லெறிந்து கொன்றார்கள்; அப்பொழுது ராஜாவாகிய ரெகொபெயாம் தீவிரமாய் இரதத்தின்மேல் ஏறி, எருசலேமுக்கு ஓடிப்போனான்.]]></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அப்படியே இந்நாள்வரைக்கும் இருக்கிறபடி இஸ்ரவேலர் தாவீதின் வம்சத்தை விட்டு கலகம்பண்ணிப் பிரிந்து போயிருக்கிறார்கள்.]]></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யெரொபெயாம் திரும்பிவந்தான் என்று இஸ்ரவேலருக்கெல்லாம் கேள்வியானபோது, அவனைச் சபையினிடத்தில் அழைத்தனுப்பி, அவனைச் சமஸ்த இஸ்ரவேலின்மேலும் ராஜாவாக்கினார்கள்; யூதாகோத்திரம்மாத்திரமேயன்றி வேறொருவரும் தாவீதின் வம்சத்தைப் பின்பற்றவில்லை.]]></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யெரொபெயாம் திரும்பிவந்தான் என்று இஸ்ரவேலருக்கெல்லாம் கேள்வியானபோது, அவனைச் சபையினிடத்தில் அழைத்தனுப்பி, அவனைச் சமஸ்த இஸ்ரவேலின்மேலும் ராஜாவாக்கினார்கள்; யூதாகோத்திரம்மாத்திரமேயன்றி வேறொருவரும் தாவீதின் வம்சத்தைப் பின்பற்றவில்லை.]]></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நீ யூதாவின் ராஜாவாகிய ரெகொபெயாம் என்னும் சாலொமோனின் குமாரனையும் யூதா வம்சத்தார் அனைவரையும், பென்யமீனரையும், மற்ற ஜனங்களையும் நோக்கி:]]></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யெரொபெயாம் திரும்பிவந்தான் என்று இஸ்ரவேலருக்கெல்லாம் கேள்வியானபோது, அவனைச் சபையினிடத்தில் அழைத்தனுப்பி, அவனைச் சமஸ்த இஸ்ரவேலின்மேலும் ராஜாவாக்கினார்கள்; யூதாகோத்திரம்மாத்திரமேயன்றி வேறொருவரும் தாவீதின் வம்சத்தைப் பின்பற்றவில்லை.]]></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நீங்கள் போகாமலும், இஸ்ரவேல் புத்திரரான உங்கள் சகோதரரோடு யுத்தம்பண்ணாமலும், அவரவர் தம்தம் வீட்டிற்குத் திரும்புங்கள்; என்னாலே இந்தக் காரியம் நடந்தது என்று கர்த்தர் உரைக்கிறார் என்று சொல் என்றார்; அப்பொழுது அவர்கள்: கர்த்தருடைய சொல்லைக் கேட்டு, கர்த்தருடைய வார்த்தையின்படியே திரும்பிப் போய்விட்டார்கள்.]]></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நீங்கள் போகாமலும், இஸ்ரவேல் புத்திரரான உங்கள் சகோதரரோடு யுத்தம்பண்ணாமலும், அவரவர் தம்தம் வீட்டிற்குத் திரும்புங்கள்; என்னாலே இந்தக் காரியம் நடந்தது என்று கர்த்தர் உரைக்கிறார் என்று சொல் என்றார்; அப்பொழுது அவர்கள்: கர்த்தருடைய சொல்லைக் கேட்டு, கர்த்தருடைய வார்த்தையின்படியே திரும்பிப் போய்விட்டார்கள்.]]></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2929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1 രാജാക്കന്മാർ : 1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യഹോവയുടെ അരുളപ്പാടു അനുസരിച്ചു യഹോവയുടെ കല്പനപ്രകാരം മടങ്ങിപ്പോ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അനന്തരം യൊരോബെയാം എഫ്രയീംമലനാട്ടിൽ ശെഖേം പണിതു അവിടെ പാർത്തു. അവൻ അവിടെനിന്നു പുറപ്പെട്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പെനൂവേലും പണി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രെഹബെയാമിനെ രാജാവാക്കേണ്ടതിന്നു എല്ലായിസ്രായേലും ശെഖേമിൽ വന്നിരുന്നതുകൊണ്ടു അവനും ശെഖേമിൽ ചെ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എന്നാൽ യൊരോബെയാം തന്റെ മനസ്സിൽ: രാജത്വം വീണ്ടും ദാവീദ്ഗൃഹത്തിന്നു ആയിപ്പോ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നെബാത്തിന്റെ മകനായ യൊരോബെയാം മിസ്രയീമിൽ അതു കേട്ടാറെ ശലോമോൻ രാജാവിന്റെ സന്നിധിയിൽനിന്നു യൊരോബെ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മിസ്രയീമിൽ ഓടിപ്പോയി അവിടെ പാർത്തിരിക്കുമ്പോൾ]]></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ഈ ജനം യെരൂശലേമിൽ യഹോവയുടെ ആലയത്തിൽ യാഗം കഴിപ്പാൻ ചെന്നാൽ ഈ ജനത്തിന്റെ ഹൃദയം യെഹൂദാരാജാവാ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രെഹബെയാം എന്ന തങ്ങളുടെ യജമാനങ്കലേക്കു തിരികയും അവർ എന്നെ കൊന്നു യെഹൂദാരാജാവായ രെഹബെയാമിന്റെ പക്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ചേരുകയും ചെയ്യും എന്നു പറഞ്ഞു.]]></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രെഹബെയാം യെരൂശലേമിൽ വന്നശേഷം യിസ്രായേൽഗൃഹത്തോടു യുദ്ധംചെയ്തു രാജത്വം ശലോമോന്റെ മകനാ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അവർ ആളയച്ചു അവനെ വിളിപ്പിച്ചിരുന്നു--യൊരോബെയാമും യിസ്രായേൽസഭയൊക്കെയും വന്നു രെഹബെയാമിനോ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സംസാരി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ആകയാൽ രാജാവു ആലോചിച്ചു പൊന്നുകൊണ്ടു രണ്ടു കാളക്കുട്ടിയെ ഉണ്ടാക്കി; നിങ്ങൾ യെരൂശലേമിൽ പോയതു മ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യിസ്രായേലേ, ഇതാ നിന്നെ മിസ്രയീംദേശത്തുനിന്നു കൊണ്ടുവന്ന നിന്റെ ദൈവം എന്നു അവരോടു പറഞ്ഞു.]]></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നിന്റെ അപ്പൻ ഭാരമുള്ള നുകം ഞങ്ങളുടെമേൽ വെച്ചു; നിന്റെ അപ്പന്റെ കഠിനവേലയും അവൻ ഞങ്ങളുടെമേൽ]]></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വെച്ചിരിക്കുന്ന ഭാരമുള്ള നുകവും നീ ഭാരം കുറെച്ചുതരേണം; എന്നാൽ ഞങ്ങൾ നിന്നെ സേവിക്കാം എന്നു പറഞ്ഞു.]]></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അവൻ ഒന്നിനെ ബേഥേലിലും മറ്റേതിനെ ദാനിലും പ്രതിഷ്ഠി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അവൻ അവരോടു: നിങ്ങൾ പോയി മൂന്നു ദിവസം കഴിഞ്ഞിട്ടു വീണ്ടും എന്റെ അടുക്കൽ വരുവിൻ എന്നു പറഞ്ഞു.]]></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ങ്ങനെ ജനം പോ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ഈ കാര്യം പാപഹേതുവായിത്തീർന്നു; ജനം ഒന്നിന്റെ മുമ്പിൽ നമസ്കരിപ്പാൻ ദാൻവരെ ചെ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രെഹബെയാമിന്നു വീണ്ടുകൊള്ളേണ്ടതിന്നു അവൻ യെഹൂദാഗൃഹം മുഴുവനിലും ബെന്യാമീന്റെ ഗോത്രത്തിലുംനി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രെഹബെയാം രാജാവു തന്റെ അപ്പനായ ശലോമോന്റെ ജീവകാലത്തു അവന്റെ സന്നിധിയിൽ നിന്നിരുന്ന വൃദ്ധന്മാരോ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ആലോചിച്ചു: ഈ ജനത്തോടു ഉത്തരം പറയേണ്ടതിന്നു നിങ്ങൾ എന്താലോചന പറയുന്നു എന്നു ചോദി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അവൻ പൂജാഗിരിക്ഷേത്രങ്ങളും ഉണ്ടാക്കി സർവ്വജനത്തിൽനിന്നും ലേവ്യരല്ലാത്തവരെ പുരോഹിതന്മാരാ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യമി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അതിന്നു അവർ അവനോടു: നീ ഇന്നു ഈ ജനത്തിന്നു വഴിപ്പെട്ടു അവരെ സേവിച്ചു അവരോടു നല്ലവാക്കു പറഞ്ഞാൽ അവർ]]></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എന്നും നിനക്കു ദാസന്മാരായിരിക്കും എന്നു പറഞ്ഞു.]]></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യെഹൂദയിൽ ആചരിച്ചുവന്ന ഉത്സവംപോലെ യൊരോബെയാം എട്ടാം മാസം പതിനഞ്ചാം തിയ്യതി ഒരു ഉത്സവം നിശ്ചയി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യാഗപീഠത്തിങ്കൽ ചെന്നു; താൻ ഉണ്ടാക്കിയ കാളക്കുട്ടികൾക്കു യാഗം കഴിക്കേണ്ടതിന്നു അവൻ ബേഥേലിലും അങ്ങ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തന്നേ ചെയ്തു; താൻ നിയമിച്ച പൂജാഗിരിപുരോഹിതന്മാരെ അവൻ ബേഥേലിൽ ആ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എന്നാൽ വൃദ്ധന്മാർ തന്നോടു പറഞ്ഞ ആലോചന അവൻ ത്യജിച്ചു, തന്നോടുകൂടെ വളർന്നവരായി തന്റെ മുമ്പിൽ]]></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ശ്രേഷ്ഠയോദ്ധാക്കളായ ഒരു ലക്ഷത്തെണ്പതിനായിരംപേരെ ശേഖരി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ല്ക്കുന്ന യൌവ്വനക്കാരോടു ആലോചി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നിന്റെ അപ്പൻ ഞങ്ങളുടെ മേൽ വെച്ചിരിക്കുന്ന നുകം ഭാരം കുറെച്ചു തരേണം എന്നിങ്ങനെ എന്നോ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സംസാരിച്ചിട്ടുള്ള ഈ ജനത്തോടു നാം ഉത്തരം പറയേണ്ടതിന്നു നിങ്ങൾ എന്താലോചന പറയുന്നു എന്നു അവരോ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ചോദി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അവൻ സ്വമേധയായി നിശ്ചയിച്ച എട്ടാം മാസം പതിനഞ്ചാം തിയ്യതി താൻ ബേഥേലിൽ ഉണ്ടാക്കിയ യാഗപീഠത്തിങ്കൽ]]></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ചെന്നു യിസ്രായേൽമക്കൾക്കു ഒരു ഉത്സവം നിയമിച്ചു, പീഠത്തിന്നരികെ ചെന്നു ധൂപം കാട്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അവനോടുകൂടെ വളർന്നിരുന്ന യൌവ്വനക്കാർ അവനോടു: നിന്റെ അപ്പൻ ഭാരമുള്ള നുകം ഞങ്ങളുടെമേൽ വെച്ചു; 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തു ഞങ്ങൾക്കു ഭാരം കുറെച്ചുതരേണമെന്നു നിന്നോടു പറഞ്ഞ ഈ ജനത്തോടു: എന്റെ ചെറുവിരൽ എന്റെ അപ്പന്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അരയെക്കാൾ വണ്ണമുള്ളതായിരി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എന്റെ അപ്പൻ നിങ്ങളുടെമേൽ ഭാരമുള്ള നുകം വെച്ചിരിക്കെ ഞാൻ നിങ്ങളുടെ നുകത്തിന്നു ഭാരം കൂട്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എന്നാൽ ദൈവപുരുഷനായ ശെമയ്യാവിന്നു ദൈവത്തിന്റെ അരുളപ്പാടുണ്ടായതെന്തെന്നാൽ:]]></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എന്റെ അപ്പൻ നിങ്ങളെ ചമ്മട്ടികൊണ്ടു ദണ്ഡിപ്പിച്ചു; ഞാനോ തേളുകളെക്കൊണ്ടു നിങ്ങളെ ദണ്ഡിപ്പി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എന്നിങ്ങനെ നീ ഉത്തരം പറയേണം എന്നു പറഞ്ഞു.]]></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മൂന്നാം ദിവസം എന്റെ അടുക്കൽ വീണ്ടും വരുവിൻ എന്നു രാജാവു പറഞ്ഞതുപോലെ യൊരോബെയാമും സകലജനവും മൂ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ദിവസം രെഹബെയാമിന്റെ അടുക്കൽ ചെ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എന്നാൽ രാജാവു ജനത്തോടു കഠിനമായി ഉത്തരം പറഞ്ഞു; വൃദ്ധന്മാർ തന്നോടു പറഞ്ഞ ആലോചനയെ അവൻ ത്യജി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യൌവ്വനക്കാരുടെ ആലോചനപോലെ അവരോടു: എന്റെ അപ്പൻ ഭാരമുള്ള നുകം നിങ്ങളുടെമേൽ വെച്ചു; ഞാനോ നിങ്ങളു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കത്തിന്നു ഭാരം കൂട്ടും; എന്റെ അപ്പൻ നിങ്ങളെ ചമ്മട്ടികൊണ്ടു ദണ്ഡിപ്പിച്ചു; ഞാനോ തേളുകളെക്കൊണ്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നിങ്ങളെ ദണ്ഡിപ്പിക്കും എന്നു ഉത്തരം പറഞ്ഞു.]]></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ഇങ്ങനെ രാജാവു ജനത്തിന്റെ അപേക്ഷ കേട്ടില്ല; യഹോവ ശിലോന്യനായ അഹിയാവുമുഖാന്തരം നെബാത്തിന്റെ മകനാ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യൊരോബെയാമിനോടു അരുളിച്ചെയ്ത വചനം നിവൃത്തിയാകേണ്ടതിന്നു ഈ കാര്യം യഹോവയുടെ ഹിതത്താൽ സംഭവിച്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നീ ശലോമോന്റെ മകനായി യെഹൂദാരാജാവായ രെഹബെയാമിനോടും യെഹൂദയുടെയും ബെന്യാമീന്റെയും സകലഗൃഹത്തോടും ശേ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രാജാവു തങ്ങളുടെ അപേക്ഷ കേൾക്കയില്ലെന്നു എല്ലായിസ്രായേലും കണ്ടപ്പോൾ ജനം രാജാവിനോടു: ദാവീദിങ്കൽ]]></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ഞങ്ങൾക്കു എന്തു ഓഹരി ഉള്ളു? യിശ്ശായിയുടെ മകങ്കൽ ഞങ്ങൾക്കു അവകാശമില്ലല്ലോ; യിസ്രായേലേ, നിങ്ങളു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ടാരങ്ങളിലേക്കു പൊയ്ക്കൊൾവിൻ; ദാവീദേ, നിന്റെ ഗൃഹം നോക്കിക്കൊൾക എന്നുത്തരം പറഞ്ഞു, യിസ്രായേൽ]]></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തങ്ങളുടെ കൂടാരങ്ങളിലേക്കു പോ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യെഹൂദാനഗരങ്ങളിൽ പാർത്തിരുന്ന യിസ്രായേല്യർക്കോ രെഹബെയാം രാജാവായ്തീർ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പിന്നെ രെഹബെയാംരാജാവു ഊഴിയവേലെക്കു മേൽവിചാരകനായ അദോരാമിനെ അയച്ചു; എന്നാൽ യിസ്രായേലൊക്കെയും അവ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കല്ലെറിഞ്ഞു കൊന്നുകളഞ്ഞു; രെഹബെയാംരാജാവോ വേഗത്തിൽ രഥം കയറി യെരൂശലേമിലേക്കു ഓടിപ്പോ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ഇങ്ങനെ യിസ്രായേൽ ഇന്നുവരെ ദാവീദ് ഗൃഹത്തോടു മതസരിച്ചു നില്ക്കുന്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യൊരോബെയാം മടങ്ങിവന്നു എന്നു യിസ്രായേലൊക്കെയും കേട്ടപ്പോൾ അവർ ആളയച്ചു അവനെ സഭയിലേ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വിളിപ്പിച്ചു അവനെ എല്ലായിസ്രായേലിന്നും രാജാവാക്കി; യെഹൂദാഗോത്രം മാത്രം അല്ലാതെ മറ്റാരും ദാവീദ്]]></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ജനത്തോടും പറക; നിങ്ങൾ പുറപ്പെടരു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ഗൃഹത്തിന്റെ പക്ഷം ചേർന്നില്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നിങ്ങളുടെ സഹോദരന്മാരായ യിസ്രായേൽമക്കളോടു യുദ്ധം ചെയ്കയുമരുതു; ഓരോരുത്തൻ താന്താന്റെ വീട്ടിലേക്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മടങ്ങിപ്പോകുവിൻ; ഈ കാര്യം എന്റെ ഹിതത്താൽ ഉണ്ടായിരിക്കുന്നു എന്നിപ്രകാരം യഹോവ അരുളിച്ചെയ്യുന്നു. അവർ]]></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1 രാജാക്കന്മാർ : 12]]></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2026-08-04T03:10:22Z</dcterms:created>
  <dcterms:modified xsi:type="dcterms:W3CDTF">2026-08-04T03:10:22Z</dcterms:modified>
  <dc:title>1 രാജാക്കന്മാർ : 12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