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presProps" Target="presProps.xml"/>
  <Relationship Id="rId88" Type="http://schemas.openxmlformats.org/officeDocument/2006/relationships/viewProps" Target="viewProps.xml"/>
  <Relationship Id="rId8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ஸ்திரங்களை எடுத்து, ஆரோனுக்கு உள்சட்டையையும், ஏபோத்தின் கீழ் அங்கியையும், ஏபோத்தையும், மார்ப்பதக்கத்தையும் தரித்து, ஏபோத்தின் விசித்திரமான கச்சையையும் அவனுக்குக் கட்ட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லையிலே பாகையையும் வைத்து, பரிசுத்த கிரீடத்தைப் பாகையின்மேல் தரி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ிஷேக தைலத்தையும் எடுத்து, அவன் தலையின்மேல் வார்த்து, அவனை அபிஷேகஞ்செய்வாய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குமாரரைச் சேரப்பண்ணி, ஆசாரிய ஊழியம் அவர்களுக்கு நித்திய கட்டளையாக இருக்கும்படி, அவர்களுக்கும் அங்கிகளை உடுத்துவாய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னுக்கும் அவன் குமாரருக்கும் இடைக்கச்சைகளைக் கட்டி, அவன் குமாரருக்குக் குல்லாக்களையும் தரித்து, இப்படியே ஆரோனையும் அவன் குமாரரையும் பிரதிஷ்டை பண்ணுவாய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னுக்கும் அவன் குமாரருக்கும் இடைக்கச்சைகளைக் கட்டி, அவன் குமாரருக்குக் குல்லாக்களையும் தரித்து, இப்படியே ஆரோனையும் அவன் குமாரரையும் பிரதிஷ்டை பண்ணுவாய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ாளையை ஆசரிப்புக் கூடாரத்துக்கு முன்பாகக் கொண்டுவருவாயாக; அப்பொழுது ஆரோனும் அவன் குமாரரும் தங்கள் கைகளைக் காளையினுடைய தலையின்மேல் வைக்கக்கடவ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ாளையை ஆசரிப்புக் கூடாரத்துக்கு முன்பாகக் கொண்டுவருவாயாக; அப்பொழுது ஆரோனும் அவன் குமாரரும் தங்கள் கைகளைக் காளையினுடைய தலையின்மேல் வைக்கக்கடவ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நீ அந்தக் காளையை ஆசரிப்புக் கூடாரத்து வாசலண்டையிலே கர்த்தருடைய சந்நிதானத்தில் அடித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் இரத்தத்தில் கொஞ்சம் எடுத்து, உன் விரலினால் பலிபீடத்தின் கொம்புகள்மேல் இட்டு, மற்ற இரத்தம் முழுவதையும் பலிபீடத்தின் அடியிலே ஊற்ற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னக்கு ஆசாரிய ஊழியம் செய்யும்படி அவர்களைப் பரிசுத்தப்படுத்தும் பொருட்டு, நீ அவர்களுக்குச் செய்யவேண்டியதாவது: ஒரு காளையும் பழுதற்ற இரண்டு ஆட்டுக்கடாக்களையும் தெரிந்துகொள்வாய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் இரத்தத்தில் கொஞ்சம் எடுத்து, உன் விரலினால் பலிபீடத்தின் கொம்புகள்மேல் இட்டு, மற்ற இரத்தம் முழுவதையும் பலிபீடத்தின் அடியிலே ஊற்ற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டல்களை மூடிய கொழுப்பு யாவையும், கல்லீரலின் மேலுள்ள சவ்வையும், இரண்டு குண்டிக்காய்களையும், அவைகளின்மேலுள்ள கொழுப்பையும் எடுத்து, பலிபீடத்தின்மேல் தகித்துப்போட்ட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டல்களை மூடிய கொழுப்பு யாவையும், கல்லீரலின் மேலுள்ள சவ்வையும், இரண்டு குண்டிக்காய்களையும், அவைகளின்மேலுள்ள கொழுப்பையும் எடுத்து, பலிபீடத்தின்மேல் தகித்துப்போட்ட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ாளையின் மாம்சத்தையும் அதின் தோலையும் அதின் சாணியையும் பாளயத்துக்குப் புறம்பே அக்கினியால் சுட்டெரிக்கக்கடவாய் ; இது பாவநிவாரணபலி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ாளையின் மாம்சத்தையும் அதின் தோலையும் அதின் சாணியையும் பாளயத்துக்குப் புறம்பே அக்கினியால் சுட்டெரிக்கக்கடவாய் ; இது பாவநிவாரணபலி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அந்த ஆட்டுக்கடாக்களில் ஒன்றைக் கொண்டுவந்து நிறுத்துவாயாக; அதினுடைய தலையின்மேல் ஆரோனும் அவன் குமாரரும் தங்கள் கைகளை வைக்கக்கடவ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க் கடாவை அடித்து, அதின் இரத்தத்தைப் பிடித்து, பலிபீடத்தின்மேல் சுற்றிலும் தெளித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ட்டுக்கடாவைச் சந்துசந்தாகத் துண்டித்து, அதின் குடல்களையும் அதின் தொடைகளையும் கழுவி, அவைகளை அந்தத் துண்டங்களின்மேலும் அதின் தலையின்மேலும் வைத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ட்டுக்கடாவைச் சந்துசந்தாகத் துண்டித்து, அதின் குடல்களையும் அதின் தொடைகளையும் கழுவி, அவைகளை அந்தத் துண்டங்களின்மேலும் அதின் தலையின்மேலும் வை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ட்டுக்கடா முழுவதையும் பலிபீடத்தின்மேல் தகித்துவிடுவாயாக; இது கர்த்தருக்குச் செலுத்தும் சர்வாங்க தகனபலி; இது சுகந்த வாசனையும் கர்த்தருக்குச் செலுத்தும் தகனபலியுமாய் இ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ுளிப்பில்லா அப்பத்தையும், எண்ணெயிலே பிசைந்த புளிப்பில்லா அதிரசங்களையும், எண்ணெய் பூசப்பட்ட புளிப்பில்லா அடைகளையும் கோதுமையின் மெல்லிய மாவினால் பண்ண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மற்ற ஆட்டுக்கடாவையும் கொண்டுவந்து நிறுத்துவாயாக; அதினுடைய தலையின்மேல் ஆரோனும் அவன் குமாரரும் தங்கள் கைகளை வைக்கக்கடவ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மற்ற ஆட்டுக்கடாவையும் கொண்டுவந்து நிறுத்துவாயாக; அதினுடைய தலையின்மேல் ஆரோனும் அவன் குமாரரும் தங்கள் கைகளை வைக்கக்கடவ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ந்தக் கடாவை அடித்து, அதின் இரத்தத்தில் கொஞ்சம் எடுத்து, ஆரோனின் வலதுகாது மடலிலும், அவன் குமாரரின் வலதுகாது மடலிலும், அவர்கள் வலதுகையின் பெருவிரலிலும், அவர்கள் வலதுகாலின் பெருவிரலிலும் இட்டு, மற்ற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ந்தக் கடாவை அடித்து, அதின் இரத்தத்தில் கொஞ்சம் எடுத்து, ஆரோனின் வலதுகாது மடலிலும், அவன் குமாரரின் வலதுகாது மடலிலும், அவர்கள் வலதுகையின் பெருவிரலிலும், அவர்கள் வலதுகாலின் பெருவிரலிலும் இட்டு, மற்ற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ந்தக் கடாவை அடித்து, அதின் இரத்தத்தில் கொஞ்சம் எடுத்து, ஆரோனின் வலதுகாது மடலிலும், அவன் குமாரரின் வலதுகாது மடலிலும், அவர்கள் வலதுகையின் பெருவிரலிலும், அவர்கள் வலதுகாலின் பெருவிரலிலும் இட்டு, மற்ற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லிபீடத்தின் மேலிருக்கும் இரத்தத்திலும் அபிஷேகதைலத்திலும் கொஞ்சம் எடுத்து, ஆரோனும் அவன் வஸ்திரங்களும் அவனுடைய குமாரரும் அவர்களுடைய வஸ்திரங்களும் பரிசுத்தமாக்கப்படும்படி, அவன்மேலும் அவன் வஸ்திரங்கள்மேலும் அவனுடைய குமாரர் மேலும் அவர்களுடைய வஸ்திரங்கள் மேலும் தெளிப்பாய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லிபீடத்தின் மேலிருக்கும் இரத்தத்திலும் அபிஷேகதைலத்திலும் கொஞ்சம் எடுத்து, ஆரோனும் அவன் வஸ்திரங்களும் அவனுடைய குமாரரும் அவர்களுடைய வஸ்திரங்களும் பரிசுத்தமாக்கப்படும்படி, அவன்மேலும் அவன் வஸ்திரங்கள்மேலும் அவனுடைய குமாரர் மேலும் அவர்களுடைய வஸ்திரங்கள் மேலும் தெளிப்பாய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லிபீடத்தின் மேலிருக்கும் இரத்தத்திலும் அபிஷேகதைலத்திலும் கொஞ்சம் எடுத்து, ஆரோனும் அவன் வஸ்திரங்களும் அவனுடைய குமாரரும் அவர்களுடைய வஸ்திரங்களும் பரிசுத்தமாக்கப்படும்படி, அவன்மேலும் அவன் வஸ்திரங்கள்மேலும் அவனுடைய குமாரர் மேலும் அவர்களுடைய வஸ்திரங்கள் மேலும் தெளிப்பாய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ஆட்டுக்கடா பிரதிஷ்டையின் ஆட்டுக்கடாவானதால், அதிலுள்ள கொழுப்பையும் வாலையும் குடல்களை மூடிய கொழுப்பையும் கல்லீரலின்மேலுள்ள சவ்வையும் இரண்டு குண்டிக்காய்களையும் அவைகளின்மேலுள்ள கொழுப்பையும் வலதுபக்கத்து முன்னந்தொடையைய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ஆட்டுக்கடா பிரதிஷ்டையின் ஆட்டுக்கடாவானதால், அதிலுள்ள கொழுப்பையும் வாலையும் குடல்களை மூடிய கொழுப்பையும் கல்லீரலின்மேலுள்ள சவ்வையும் இரண்டு குண்டிக்காய்களையும் அவைகளின்மேலுள்ள கொழுப்பையும் வலதுபக்கத்து முன்னந்தொடையைய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ுளிப்பில்லா அப்பத்தையும், எண்ணெயிலே பிசைந்த புளிப்பில்லா அதிரசங்களையும், எண்ணெய் பூசப்பட்ட புளிப்பில்லா அடைகளையும் கோதுமையின் மெல்லிய மாவினால் பண்ண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சந்நிதானத்தில் வைத்திருக்கிற புளிப்பில்லா அப்பங்களுள்ள கூடையில் ஒரு அப்பத்தையும் எண்ணெயிட்ட அப்பமாகிய ஒரு அதிரசத்தையும் ஒரு அடையையும் எடு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சந்நிதானத்தில் வைத்திருக்கிற புளிப்பில்லா அப்பங்களுள்ள கூடையில் ஒரு அப்பத்தையும் எண்ணெயிட்ட அப்பமாகிய ஒரு அதிரசத்தையும் ஒரு அடையையும் எடு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எல்லாவற்றையும் ஆரோனின் உள்ளங்கைகளிலும் அவன் குமாரரின் உள்ளங்கைகளிலும் வைத்து, அவைகளைக் கர்த்தருடைய சந்நிதானத்தில் அசைவாட்டப்படும் காணிக்கையாக அசைவாட்ட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எல்லாவற்றையும் ஆரோனின் உள்ளங்கைகளிலும் அவன் குமாரரின் உள்ளங்கைகளிலும் வைத்து, அவைகளைக் கர்த்தருடைய சந்நிதானத்தில் அசைவாட்டப்படும் காணிக்கையாக அசைவாட்டி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வைகளை அவர்கள் கைகளிலிருந்து எடுத்து, பலிபீடத்தின்மேல் சர்வாங்க தகனபலியோடு வைத்து, கர்த்தருடைய சந்நிதானத்தில் சுகந்த வாசனையாகத் தகிக்கக்கடவாய்; இது கர்த்தருக்குச் செலுத்தப்படும் தகனபலி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வைகளை அவர்கள் கைகளிலிருந்து எடுத்து, பலிபீடத்தின்மேல் சர்வாங்க தகனபலியோடு வைத்து, கர்த்தருடைய சந்நிதானத்தில் சுகந்த வாசனையாகத் தகிக்கக்கடவாய்; இது கர்த்தருக்குச் செலுத்தப்படும் தகனபலி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ரோனுடைய பிரதிஷ்டையின் ஆட்டுக்கடாவிலே மார்க்கண்டத்தை எடுத்து, அதைக் கர்த்தருடைய சந்நிதானத்தில் அசைவாட்டப்படும் காணிக்கையாக அசைவாட்டக்கடவாய்; அது உன் பங்காயிருக்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ரோனுடைய பிரதிஷ்டையின் ஆட்டுக்கடாவிலே மார்க்கண்டத்தை எடுத்து, அதைக் கர்த்தருடைய சந்நிதானத்தில் அசைவாட்டப்படும் காணிக்கையாக அசைவாட்டக்கடவாய்; அது உன் பங்காயிருக்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லும், ஆரோனுடைய பிரதிஷ்டைக்கும் அவன் குமாரருடைய பிரதிஷ்டைக்கும் நியமித்த ஆட்டுக்கடாவில் அசைவாட்டப்படுகிற மார்க்கண்டத்தையும் ஏறெடுத்துப் படைக்கப்படுகிற முன்னந்தொடையையும் பரிசுத்தப்படுத்துவாயாக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லும், ஆரோனுடைய பிரதிஷ்டைக்கும் அவன் குமாரருடைய பிரதிஷ்டைக்கும் நியமித்த ஆட்டுக்கடாவில் அசைவாட்டப்படுகிற மார்க்கண்டத்தையும் ஏறெடுத்துப் படைக்கப்படுகிற முன்னந்தொடையையும் பரிசுத்தப்படுத்துவாய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ை ஒரு கூடையிலே வைத்து, கூடையோடே அவைகளையும் காளையையும் இரண்டு ஆட்டுக்கடாக்களையும் கொண்டுவந்த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ு ஏறெடுத்துப் படைக்கிற படைப்பானதினால், இஸ்ரவேல் புத்திரர் பலியிடுகிறவைகளில் அவைகளே நித்திய கட்டளையாக ஆரோனையும் அவன் குமாரரையும் சேர்வதாக; இஸ்ரவேல் புத்திரர் கர்த்தருடைய சந்நிதானத்தில் ஏறெடுத்துப் படைக்கிற சமாதானபலிகளில் அவைகளே ஏறெடுத்துப் படைக்கும் படைப்பாயிருக்கவேண்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ு ஏறெடுத்துப் படைக்கிற படைப்பானதினால், இஸ்ரவேல் புத்திரர் பலியிடுகிறவைகளில் அவைகளே நித்திய கட்டளையாக ஆரோனையும் அவன் குமாரரையும் சேர்வதாக; இஸ்ரவேல் புத்திரர் கர்த்தருடைய சந்நிதானத்தில் ஏறெடுத்துப் படைக்கிற சமாதானபலிகளில் அவைகளே ஏறெடுத்துப் படைக்கும் படைப்பாயிருக்கவேண்ட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ரோனின் பரிசுத்த வஸ்திரங்கள், அவனுக்குப்பின், அவனுடைய குமாரரைச் சேரும்; அவர்கள் அவைகளை உடுத்திக்கொண்டு, அபிஷேகம்பண்ணப்பட்டுப் பிரதிஷ்டையாக்கப்படுவ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ரோனின் பரிசுத்த வஸ்திரங்கள், அவனுக்குப்பின், அவனுடைய குமாரரைச் சேரும்; அவர்கள் அவைகளை உடுத்திக்கொண்டு, அபிஷேகம்பண்ணப்பட்டுப் பிரதிஷ்டையாக்கப்படுவ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ுடைய குமாரரில் அவன் பட்டத்திற்கு வருகிற ஆசாரியன் பரிசுத்த ஸ்தலத்தில் ஆராதனை செய்வதற்கு ஆசரிப்புக் கூடாரத்தில் பிரவேசிக்கும்போது, அவைகளை ஏழுநாள்மட்டும் உடுத்திக்கொள்ளக்கடவ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ுடைய குமாரரில் அவன் பட்டத்திற்கு வருகிற ஆசாரியன் பரிசுத்த ஸ்தலத்தில் ஆராதனை செய்வதற்கு ஆசரிப்புக் கூடாரத்தில் பிரவேசிக்கும்போது, அவைகளை ஏழுநாள்மட்டும் உடுத்திக்கொள்ளக்கடவ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ரதிஷ்டையின் ஆட்டுக்கடாவைக் கொண்டுவந்து, அதின் மாம்சத்தைப் பரிசுத்த இடத்தில் வேவிப்பாய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ஆட்டுக்கடாவின் மாம்சத்தையும், கூடையிலிருக்கிற அப்பத்தையும், ஆரோனும் அவன் குமாரரும் ஆசரிப்புக் கூடாரத்தின் வாசலிலே புசிக்கக்கடவ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ஆட்டுக்கடாவின் மாம்சத்தையும், கூடையிலிருக்கிற அப்பத்தையும், ஆரோனும் அவன் குமாரரும் ஆசரிப்புக் கூடாரத்தின் வாசலிலே புசிக்கக்கடவ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ைப் பிரதிஷ்டை பண்ணிப் பரிசுத்தப்படுத்தும்பொருட்டு, அவைகளால் பாவநிவிர்த்தி செய்யப்பட்டபடியால், அவைகளை அவர்கள் புசிக்கக்கடவர்கள்; அந்நியனோ அவைகளைப் புசிக்கலாகாது; அவைகள் பரிசுத்தமானவை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ை ஒரு கூடையிலே வைத்து, கூடையோடே அவைகளையும் காளையையும் இரண்டு ஆட்டுக்கடாக்களையும் கொண்டுவந்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ைப் பிரதிஷ்டை பண்ணிப் பரிசுத்தப்படுத்தும்பொருட்டு, அவைகளால் பாவநிவிர்த்தி செய்யப்பட்டபடியால், அவைகளை அவர்கள் புசிக்கக்கடவர்கள்; அந்நியனோ அவைகளைப் புசிக்கலாகாது; அவைகள் பரிசுத்தமானவை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ரதிஷ்டையின் மாம்சத்திலும் அப்பத்திலும் ஏதாகிலும் விடியற்காலம் மட்டும் மீந்திருந்ததானால், அதை அக்கினியாலே சுட்டெரிப்பாயாக; அது புசிக்கப்படலாகாது, அது பரிசுத்தமான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ரதிஷ்டையின் மாம்சத்திலும் அப்பத்திலும் ஏதாகிலும் விடியற்காலம் மட்டும் மீந்திருந்ததானால், அதை அக்கினியாலே சுட்டெரிப்பாயாக; அது புசிக்கப்படலாகாது, அது பரிசுத்தமான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ந்தப்பிரகாரம் நான் உனக்குக் கட்டளையிட்டபடி எல்லாவற்றையும் நீ ஆரோனுக்கும் அவன் குமாரருக்கும் செய்வாயாக; ஏழுநாளளவும் நீ அவர்களைப் பிரதிஷ்டைபண்ணி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ந்தப்பிரகாரம் நான் உனக்குக் கட்டளையிட்டபடி எல்லாவற்றையும் நீ ஆரோனுக்கும் அவன் குமாரருக்கும் செய்வாயாக; ஏழுநாளளவும் நீ அவர்களைப் பிரதிஷ்டைபண்ணி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ாவநிவிர்த்திக்காக ஒவ்வொருநாளிலும் ஒவ்வொரு காளையைப் பாவநிவாரண பலியாகப் பலியிட்டு; பலிபீடத்துக்காகப் பிராயச்சித்தம் செய்த பின், அந்தப் பிலிபீடத்தைச் சுத்திசெய்ய வேண்டும்; அதைப் பரிசுத்தப்படுத்தும்படி அதை அபிஷேகம் பண்ணக்கடவாய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ாவநிவிர்த்திக்காக ஒவ்வொருநாளிலும் ஒவ்வொரு காளையைப் பாவநிவாரண பலியாகப் பலியிட்டு; பலிபீடத்துக்காகப் பிராயச்சித்தம் செய்த பின், அந்தப் பிலிபீடத்தைச் சுத்திசெய்ய வேண்டும்; அதைப் பரிசுத்தப்படுத்தும்படி அதை அபிஷேகம் பண்ணக்கடவாய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ாவநிவிர்த்திக்காக ஒவ்வொருநாளிலும் ஒவ்வொரு காளையைப் பாவநிவாரண பலியாகப் பலியிட்டு; பலிபீடத்துக்காகப் பிராயச்சித்தம் செய்த பின், அந்தப் பிலிபீடத்தைச் சுத்திசெய்ய வேண்டும்; அதைப் பரிசுத்தப்படுத்தும்படி அதை அபிஷேகம் பண்ணக்கடவாய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ஏழுநாளளவும் பலிபீடத்திற்காகப் பிராயச்சித்தஞ்செய்து, அதைப் பரிசுத்தமாக்கக்கடவாய்; பலிபீடமானது மகா பரிசுத்தமாயிருக்கும்; பலிபீடத்தைத் தொடுகிறதெல்லாம் பரிசுத்தமாக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ஏழுநாளளவும் பலிபீடத்திற்காகப் பிராயச்சித்தஞ்செய்து, அதைப் பரிசுத்தமாக்கக்கடவாய்; பலிபீடமானது மகா பரிசுத்தமாயிருக்கும்; பலிபீடத்தைத் தொடுகிறதெல்லாம் பரிசுத்தமா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ோனையும் அவன் குமாரரையும் ஆசரிப்புக் கூடாரத்தின் வாசல் முன்பாகச் சேரப்பண்ணி, அவர்களைத் தண்ணீரினால் கழுவி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லிபீடத்தின்மேல் நீ பலியிடவேண்டியது என்னவெனில்; இடைவிடாமல் ஒவ்வொருநாளிலும் ஒரு வயதான இரண்டு ஆட்டுக்குட்டிகளைப் பலியிடவேண்டு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லிபீடத்தின்மேல் நீ பலியிடவேண்டியது என்னவெனில்; இடைவிடாமல் ஒவ்வொருநாளிலும் ஒரு வயதான இரண்டு ஆட்டுக்குட்டிகளைப் பலியிடவேண்டும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ஒரு ஆட்டுக்குட்டியைக் காலையிலும், மற்ற ஆட்டுக்குட்டியை மாலையிலும் பலியிடுவாயாக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ஒரு மரக்காலிலே பத்திலொரு பங்கானதும், இடித்துப் பிழிந்த காற்படி எண்ணெயிலே பிசைந்ததுமாகிய மெல்லிய மாவையும், பானபலியாகக் கால்படி திராட்சரசத்தையும், ஒரு ஆட்டுக்குட்டியுடனே படைப்பாயாக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ஒரு மரக்காலிலே பத்திலொரு பங்கானதும், இடித்துப் பிழிந்த காற்படி எண்ணெயிலே பிசைந்ததுமாகிய மெல்லிய மாவையும், பானபலியாகக் கால்படி திராட்சரசத்தையும், ஒரு ஆட்டுக்குட்டியுடனே படைப்பாயாக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ற்ற ஆட்டுக்குட்டியை மாலையிலே பலியிட்டு, காலையிலே செலுத்தின போஜனபலிக்கும் பானபலிக்கும் ஒத்தபிரகாரம் அதைக் கர்த்தருக்குச் சுகந்த வாசனையான தகனபலியாகப் படைக்கக்கடவாய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ற்ற ஆட்டுக்குட்டியை மாலையிலே பலியிட்டு, காலையிலே செலுத்தின போஜனபலிக்கும் பானபலிக்கும் ஒத்தபிரகாரம் அதைக் கர்த்தருக்குச் சுகந்த வாசனையான தகனபலியாகப் படைக்கக்கடவாய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ன்னுடனே பேசும்படி நான் உங்களைச் சந்திக்கும் இடமாயிருக்கிற ஆசரிப்புக் கூடாரத்தினுடைய வாசலாகிய கர்த்தருடைய சந்நிதியிலே, உங்கள் தலைமுறைதோறும் செலுத்தப்படவேண்டிய நித்திய சர்வாங்க தகனபலி இதுவே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ன்னுடனே பேசும்படி நான் உங்களைச் சந்திக்கும் இடமாயிருக்கிற ஆசரிப்புக் கூடாரத்தினுடைய வாசலாகிய கர்த்தருடைய சந்நிதியிலே, உங்கள் தலைமுறைதோறும் செலுத்தப்படவேண்டிய நித்திய சர்வாங்க தகனபலி இதுவே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ங்கே இஸ்ரவேல் புத்திரரைச் சந்திப்பேன்; அந்த ஸ்தலம் என்னுடைய மகிமையினால் பரிசுத்தமாக்கப்ப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ோனையும் அவன் குமாரரையும் ஆசரிப்புக் கூடாரத்தின் வாசல் முன்பாகச் சேரப்பண்ணி, அவர்களைத் தண்ணீரினால் கழுவி,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சரிப்புக் கூடாரத்தையும் பலிபீடத்தையும் நான் பரிசுத்தமாக்குவேன்; எனக்கு ஆசாரிய ஊழியம் செய்யும்படிக்கு, ஆரோனையும் அவன் குமாரரையும் பரிசுத்தப்படுத்தி,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சரிப்புக் கூடாரத்தையும் பலிபீடத்தையும் நான் பரிசுத்தமாக்குவேன்; எனக்கு ஆசாரிய ஊழியம் செய்யும்படிக்கு, ஆரோனையும் அவன் குமாரரையும் பரிசுத்தப்படுத்தி,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இஸ்ரவேல் புத்திரரின் நடுவே நான் வாசம்பண்ணி, அவர்களுக்குத் தேவனாயிருப்பே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தங்கள் நடுவே நான் வாசம்பண்ணும்படி, தங்களை எகிப்து தேசத்திலிருந்து புறப்படப்பண்ணின நான் தங்கள் தேவனாகிய கர்த்தர் என்று அவர்கள் அறிவார்கள்; நானே அவர்கள் தேவனாகிய கர்த்த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தங்கள் நடுவே நான் வாசம்பண்ணும்படி, தங்களை எகிப்து தேசத்திலிருந்து புறப்படப்பண்ணின நான் தங்கள் தேவனாகிய கர்த்தர் என்று அவர்கள் அறிவார்கள்; நானே அவர்கள் தேவனாகிய கர்த்த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ஸ்திரங்களை எடுத்து, ஆரோனுக்கு உள்சட்டையையும், ஏபோத்தின் கீழ் அங்கியையும், ஏபோத்தையும், மார்ப்பதக்கத்தையும் தரித்து, ஏபோத்தின் விசித்திரமான கச்சையையும் அவனுக்குக் கட்ட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చిత్రమైన నడికట్టును అతనికి క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తని తలమీద పాగాను పెట్టి ఆ పాగామీద పరిశుద్ధ కిరీటము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భిషేక తైలమును తీసికొని అతని తలమీద పోసి అతని నభిషేక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నీవు అతని కుమారులను సమీపింపచేసి వారికి చొక్కాయిలను తొడిగ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హరోనుకును అతని కుమారులకును దట్టినికట్టి వారికి కుళ్లాయిలను వేయింపవలెను; నిత్యమైన కట్టడనుబ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ాజకత్వము వారికగును. అహరోనును అతని కుమారులను ఆలాగున ప్ర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రియు నీవు ప్రత్యక్షపు గుడారము నెదుటికి ఆ కోడెను తెప్పింపవలెను అహరోనును అతని కుమారులును కోడ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లమీద తమ చేతుల నుంచ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ప్రత్యక్షపు గుడారముయొక్క ద్వారము నొద్ద యెహోవా సన్నిధిని ఆ కోడెను వధ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 కోడె రక్తములో కొంచెము తీసికొని నీ వ్రేలితో బలిపీఠపు కొమ్ములమీద చమిరి ఆ రక్తశేషమంతయు బలిపీఠ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వారు నాకు యాజకులగునట్లు వారిని ప్రతిష్ఠించు టకు నీవు వారికి చేయవలసిన కార్యమేద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టడుగున పోయ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ఆంత్రములను కప్పుకొను క్రొవ్వం తటిని కాలేజముమీది వపను రెండు మూత్ర గ్రంథులను వాటిమీ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ొవ్వును నీవు తీసి బలిపీఠముమీద దహ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ఆ కోడె మాంసమును దాని చర్మమును దాని పేడను పాళెమునకు వెలుపల అగ్నితో కాల్చవలెను,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పపరిహారార్థమైన బల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నీవు ఆపొట్టేళ్లలో ఒకదాని తీసికొనవలెను. అహరోనును అతని కుమారులును ఆ పొట్టేలు తలమీద తమ చేతులుంచ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ీవు ఆ పొట్టేలును వధించి దాని రక్తము తీసి బలిపీఠముచుట్టు దాని ప్రోక్ష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ంతట నీవు ఆ పొట్టేలును దాని అవయవములను దేనికి అది విడదీసి దాని ఆంత్రములను దాని కాళ్లను కడిగి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వయవములతోను తలతోను చేర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బలిపీఠముమీద ఆ పొట్టేలంతయు దహింపవలెను; అది యెహోవాకు దహనబలి, యెహోవాకు ఇంపైన సువాసనగల హోమ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ఒక కోడెదూడను కళంకములేని రెండు పొట్టేళ్లను పొంగని రొట్టెను పొంగనివై నూనెతో కలిసిన భక్ష్య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రియు నీవు రెండవ పొట్టేలును తీసికొనవలెను. అహరోనును అతని కుమారులును ఆ పొట్టేలు తలమీద త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తులుంచ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 పొట్టేలును వధించి దాని రక్తములో కొంచెము తీసి, ఆహరోను కుడిచెవి కొనమీదను అతని కుమారుల కుడి చెవ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నమీదను, వారి కుడిచేతి బొట్టన వ్రేళ్లమీదను,వారి కుడికాలి బొట్టనవ్రేళ్లమీదను చమిరి బలిపీఠము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ట్టు ఆ రక్తమును ప్రోక్ష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రియు నీవు బలిపీఠము మీదనున్న రక్తములోను అభిషేక తైలములోను కొంచెము తీసి అహరోనుమీదను, అత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స్త్రముల మీదను, అతనితోనున్న అతని కుమారులమీదను, అతని కుమారుల వస్త్రములమీదను ప్రోక్షింపవలెను. అ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డును అతని వస్త్రములును అతనితోనున్న అతని కుమారులును అతని కుమారుల వస్త్రములును ప్రతిష్ఠితము ల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రియు అది ప్రతిష్ఠితమైన పొట్టేలు గనుక దాని క్రొవ్వును క్రొవ్విన తోకను ఆంత్రములను కప్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ొవ్వును కాలేజముమీది వపను రెండు మూత్రగ్రంథులను వాటిమీది క్రొవ్వును కుడి జబ్బ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గనివై నూనె పూసిన పలచని అప్పడములను తీసి 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ఒక గుండ్రని రొట్టెను నూనెతో వండిన యొక భక్ష్యమును యెహోవా యెదుటనున్న పొంగనివాటిలో పలచని ఒ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్పడమును నీవు తీసి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అహరోను చేతులలోను అతని కుమారుల చేతులలోను వాటినన్నిటిని ఉంచి, అల్లాడింపబడు నైవే ద్యముగా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న్నిధిని వాటిని అల్లాడ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తరువాత నీవు వారి చేతులలో నుండి వాటిని తీసికొని యెహోవా సన్నిధిని ఇంపైన సువాసన కలుగునట్లు దహనబలి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ని బలిపీఠముమీద దహింపవలెను. అది యెహోవాకు హోమ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మరియు అహరోనుకు ప్రతిష్ఠితమైన పొట్టేలునుండి బోరను తీసి అల్లాడింపబడు అర్పణముగా యెహోవా సన్నిధ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ని అల్లాడింప వలెను; అది నీ వంత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ప్రతిష్ఠితమైన ఆ పొట్టేలులో అనగా అహరోనుదియు అతని కుమారులదియునైన దానిలో అల్లాడింపబడిన బోర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ష్ఠితమైన జబ్బను ప్రతిష్ఠ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గోధుమపిండితో వాటిని చేసి ఒక గంపలో వాటిని పెట్టి, ఆ గంపను ఆ కోడెను ఆ రెండు పొట్టేళ్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ది ప్రతిష్టార్పణ గనుక నిత్యమైన కట్టడ చొప్పున అది ఇశ్రాయేలీయులనుండి అహ రోనుకును అతని కుమార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గును. అది ఇశ్రాయేలీయులు అర్పించు సమాధానబలులలోనుండి తాము చేస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మరియు అహరోను ప్రతిష్ఠిత వస్త్రములును అతని తరువాత అతని కుమారులవగును; వారు అభిషేకము పొందుట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ష్ఠింపబడుటకును వాటిని ధరించుకొన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అతని కుమారులలో నెవడు అతనికి ప్రతిగా యాజకుడగునో అతడు పరిశుద్ధస్థలములో సేవచేయుటకు ప్రత్యక్ష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డారములోనికి వెళ్లునప్పుడు ఏడు దినములు వాటిని వేసి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మరియు నీవు ప్రతిష్ఠితమైన పొట్టేలును తీసికొని పరి శుద్ధస్థలములో దాని మాంసమును వ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అహరోనును అతని కుమారులును ప్రత్యక్షపు గుడారముయొక్క ద్వారముదగ్గర ఆ పొట్టేలు మాంసమును గంపలో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ొట్టెలను తి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వారిని ప్రతిష్ఠ చేయుటకును వారిని పరిశుద్ధపరచుటకును వేటివలన ప్రాయశ్చిత్తము చేయబడెనో వాటిని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కొనిరా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నవలెను; అవి పరిశుద్ధమైనవి గనుక అన్యుడు వాటిని తిన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ప్రతిష్ఠితమైన మాంసములోనేమి ఆ రొట్టె లలో నేమి కొంచెమైనను ఉదయమువరకు మిగిలి యుండిన యెడల మిగిలిన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గ్ని చేత దహింపవ లెను; అది ప్రతిష్ఠితమైనది గనుక దాని తినవల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నేను నీ కాజ్ఞాపించిన వాటన్నిటినిబట్టి నీవు అట్లు అహరోనుకును అతని కుమారులకును చేయవలెను. ఏ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నములు వారిని ప్రతిష్ఠపర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ప్రాయశ్చి త్తము నిమిత్తము నీవు ప్రతిదినమున ఒక కోడెను పాప పరిహారార్థబలిగా అర్పింపవలెను. బలిపీఠ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మిత్తము ప్రాయశ్చిత్తము చేయుటవలన దానికి పాపపరిహారార్థబలి నర్పించి దాని ప్రతిష్ఠించుటకు దా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భిషేకమ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ఏడుదినములు నీవు బలిపీఠము నిమిత్తము ప్రాశ్చిత్తముచేసి దాని పరిశుద్ధపరచవలెను. ఆ బలిపీఠ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ిపరిశుద్ధముగా ఉండును. ఆ బలిపీఠమునకు తగులునది అంతయు ప్రతిష్ఠితమ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నీవు అహరోనును అతని కుమా రులను ప్రత్యక్షపు గుడార ముయొక్క ద్వారము దగ్గరకు తీసికొనివచ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నీవు బలిపీఠముమీద నిత్యమును అర్పింపవలసిన దేమనగా, ఏడాదివి రెండు గొఱ్ఱపిల్లలను ప్రతిదినము ఉదయమ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క గొఱ్ఱపిల్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సాయంకాలమందు ఒక గొఱ్ఱపిల్లను అర్ప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దంచితీసిన ముప్పావు నూనెతో కలిపిన పదియవవంతు పిండిని పానీయార్పణ ముగా ముప్పావు ద్రాక్షారసమును మొద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ొఱ్ఱపిల్లతో అర్పింపవలెను. సాయంకాలమందు రెండవ గొఱ్ఱపిల్లను అర్ప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అది యెహోవాకు ఇంపైన సువాసనగల హోమమగునట్లు ఉదయకాల మందలి అర్పణమును దాని పానీయార్పణమును అర్పించినట్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ీని నర్ప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ఇది యెహోవా సన్నిధిని సాక్ష్యపు గుడారముయొక్క ద్వారమునొద్ద మీ తరతరములకు నిత్యముగా అర్పించు దహనబల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తో మాటలాడుటకు నేను అక్కడికి వచ్చి మిమ్మును కలిసిక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అక్కడికి వచ్చి ఇశ్రాయేలీ యులను కలిసికొందును; అది నా మహిమవలన పరిశుద్ధపరచ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ళ్లతో వారికి స్నానము చేయ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నేను సాక్ష్యపు గుడారమును బలిపీఠమును పరిశుద్ధపరచెదను. నాకు యాజకులగునట్లు అహరో నును అతని కుమార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ిశుద్ధపర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నేను ఇశ్రాయేలీ యుల మధ్య నివసించి వారికి దేవుడనై యు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కావున నేను వారి మధ్య నివసించునట్లు ఐగుప్తు దేశములో నుండి వారిని వెలుపలికి రప్పించిన తమ దేవుడ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 వాను నేనే అని వారు తెలిసికొందురు. నేను వారి దేవుడనైన యెహోవ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ఆ వస్త్రములను తీసికొని చొక్కాయిని ఏఫోదు నిలువుటంగిని ఏఫోదును పతక మును అహరోనుకు ధరింపచేసి, ఏఫో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2026-09-07T02:52:30Z</dcterms:created>
  <dcterms:modified xsi:type="dcterms:W3CDTF">2026-09-07T02:52:30Z</dcterms:modified>
  <dc:title>నిర్గమకాండము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