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 by day the manna fell ;
Oh to learn this lesson well !
Still by constant mercy fed,
Give us, Lord, our daily br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Day by day, the promise reads,
Daily strength for daily needs;
Cast foreboding fear away,
Take the manna of to-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our daily task shalt give;
Day by day to Thee we live:
So shall added years fulfil 
Not our own, our Father's wi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2026-07-30T13:47:47Z</dcterms:created>
  <dcterms:modified xsi:type="dcterms:W3CDTF">2026-07-30T13:47:47Z</dcterms:modified>
  <dc:title>Hymn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