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ம் கடந்திடும் முன்னர் கருத்துக் கொள்வார் வாருமே
ஞாலத்தில் இயேசுவின் நாமம் எடுத்துச் செல்லச் சேருமே
சுத்தக் கரத்தை உயர்த்தி பரிசுத்தர் யாரும் சேருமே
பாவத்தில் சாகும் ஜனத்தை தடுத்து நிறுத்தக் கூடுமே - இன்ற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் கடந்திடும் முன்னர்
கருத்துக்கொள்வார் வாருமே
ஞாலத்தில் இயேசுவின் நாமம்
எடுத்துச் செல்லச் சேருமே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ன் கடன் செய்யா மனிதர், கவலையில் வாடி நிற்பார்
தீபத்தில் எண்ணெய் பெறாதோர் துக்கத்தில் மூழ்கிடுவார்
ஆத்தும ஆதாயம் செய்யார் சிரசினில் அடித்துக் கொள்வார்
மாய் மாலம் புரிந்தோருக்கு செம்மையாய்ப் பதில் கொடுப்பார் - இன்றே
3. சீஷர்கள் யாவரும் ஒன்றாய் ஜோதியாய்த் திகழ்ந்திடுவார்
இரத்த சாட்சிகளின் கூட்டம், வெற்றி முழக்கம் செய்யும்
ஜெபித்தோர், சிரத்தை எடுத்தோர், ஆனந்த பாடல் செய்குவார்
இராஜாதி இராஜன் இயேசுவே, நீதியாய் அரசாளுவார் - இன்றே
4. நீ வாழும் இப்பூமி நாசம் ஆகும் காலம் வருதே
உலகின் கடைசி சந்ததி, நீயாக இருக்கலாமே
எழும்பு, எழும்பு தெபொராள் பாராக்கே, விழித்துவிடு
தேவைக்கு ஏற்ற பெலனை, இன்றைக்கே பெற்றெழும்பு - இன்ற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2026-06-15T08:31:05Z</dcterms:created>
  <dcterms:modified xsi:type="dcterms:W3CDTF">2026-06-15T08:31:05Z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