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ினால் தேசத்து ஜனங்கள் ராஜாவாகிய ஆமோனுக்கு விரோதமாய்க் கட்டுப்பாடுபண்ணினவர்களையெல்லாம் வெட்டிப்போட்டு, அவன் குமாரனாகிய யோசியாவை அவன் ஸ்தானத்தில் ராஜாவாக்க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மோன் செய்த மற்ற வர்த்தமானங்கள்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மோன் செய்த மற்ற வர்த்தமானங்கள்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ஊசாவின் தோட்டத்திலுள்ள அவனுடைய கல்லறையில் அடக்கம் பண்ணப்பட்டான்; அவன் ஸ்தானத்திலே அவன் குமாரனாகிய யோசியா ராஜாவா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ாசே ராஜாவாகிறபோது பன்னிரண்டு வயதாயிருந்து, ஐம்பத்தைந்து வருஷம் எருசலேமில் அரசாண்டான்; அவன் தாயின்பேர் எப்சிப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ாசே ராஜாவாகிறபோது பன்னிரண்டு வயதாயிருந்து, ஐம்பத்தைந்து வருஷம் எருசலேமில் அரசாண்டான்; அவன் தாயின்பேர் எப்சிப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இஸ்ரவேல் புத்திரருக்கு முன்பாகத் துரத்தின ஜாதிகளுடைய அருவருப்புகளின்படியே, அவன் கர்த்தரின் பார்வைக்குப் பொல்லாப்பானதைச் செய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இஸ்ரவேல் புத்திரருக்கு முன்பாகத் துரத்தின ஜாதிகளுடைய அருவருப்புகளின்படியே, அவன் கர்த்தரின் பார்வைக்குப் பொல்லாப்பானதைச் செய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ாகிய எசேக்கியா இடித்துப்போட்ட மேடைகளைத் திரும்பவும் கட்டி, பாகாலுக்குப் பலிபீடங்களை எடுப்பித்து, இஸ்ரவேலின் ராஜாவாகிய ஆகாப் செய்ததுபோல விக்கிரகத்தோப்பை உண்டாக்கி, வானத்தின் சேனைகளையெல்லாம் பணிந்துகொண்டு அவைகளைச் சேவி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ாகிய எசேக்கியா இடித்துப்போட்ட மேடைகளைத் திரும்பவும் கட்டி, பாகாலுக்குப் பலிபீடங்களை எடுப்பித்து, இஸ்ரவேலின் ராஜாவாகிய ஆகாப் செய்ததுபோல விக்கிரகத்தோப்பை உண்டாக்கி, வானத்தின் சேனைகளையெல்லாம் பணிந்துகொண்டு அவைகளைச் சேவித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மோன் ராஜாவானபோது இருபத்திரண்டு வயதாயிருந்து, இரண்டு வருஷம் எருசலேமில் அரசாண்டான்; யோத்பா ஊரானாகிய ஆரூத்சின் குமாரத்தியான அவன் தாயின் பேர் மெசுல்லேமேத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ாகிய எசேக்கியா இடித்துப்போட்ட மேடைகளைத் திரும்பவும் கட்டி, பாகாலுக்குப் பலிபீடங்களை எடுப்பித்து, இஸ்ரவேலின் ராஜாவாகிய ஆகாப் செய்ததுபோல விக்கிரகத்தோப்பை உண்டாக்கி, வானத்தின் சேனைகளையெல்லாம் பணிந்துகொண்டு அவைகளைச் சேவி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லே என் நாமத்தை விளங்கப்பண்ணுவேன் என்று கர்த்தர் சொல்லிக் குறித்த கர்த்தருடைய ஆலயத்திலே அவன் பலிபீடங்களைக் கட்ட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லே என் நாமத்தை விளங்கப்பண்ணுவேன் என்று கர்த்தர் சொல்லிக் குறித்த கர்த்தருடைய ஆலயத்திலே அவன் பலிபீடங்களைக் கட்ட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டைய ஆலயத்தின் இரண்டு பிராகாரங்களிலும் வானத்தின் சேனைகளுக்கெல்லாம் பலிபீடங்களைக் கட்ட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குமாரனைத் தீமிதிக்கப்பண்ணி, நாள்பார்க்கிறவனும் நிமித்தம்பார்க்கிறவனுமாயிருந்து, அஞ்சனம் பார்க்கிறவர்களையும் குறிசொல்லுகிறவர்களையும் வைத்து, கர்த்தருக்கு கோபமுண்டாக அவர் பார்வைக்குப் பொல்லாப்பானதை மிகுதியாய்ச் செய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குமாரனைத் தீமிதிக்கப்பண்ணி, நாள்பார்க்கிறவனும் நிமித்தம்பார்க்கிறவனுமாயிருந்து, அஞ்சனம் பார்க்கிறவர்களையும் குறிசொல்லுகிறவர்களையும் வைத்து, கர்த்தருக்கு கோபமுண்டாக அவர் பார்வைக்குப் பொல்லாப்பானதை மிகுதியாய்ச் செய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குமாரனைத் தீமிதிக்கப்பண்ணி, நாள்பார்க்கிறவனும் நிமித்தம்பார்க்கிறவனுமாயிருந்து, அஞ்சனம் பார்க்கிறவர்களையும் குறிசொல்லுகிறவர்களையும் வைத்து, கர்த்தருக்கு கோபமுண்டாக அவர் பார்வைக்குப் பொல்லாப்பானதை மிகுதியாய்ச் செய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ஆலயத்திலும், நான் இஸ்ரவேலின் சகல கோத்திரங்களிலுமிருந்து தெரிந்துகொண்ட எருசலேமிலும், என் நாமத்தை என்றைக்கும் விளங்கப்பண்ணுவேன் என்று கர்த்தர் தாவீதோடும் அவன் குமாரனாகிய சாலொமோனோடும் சொல்லிக் குறித்த ஆலயத்திலே அவன் பண்ணின தோப்புவிக்கிரகத்தை வை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ஆலயத்திலும், நான் இஸ்ரவேலின் சகல கோத்திரங்களிலுமிருந்து தெரிந்துகொண்ட எருசலேமிலும், என் நாமத்தை என்றைக்கும் விளங்கப்பண்ணுவேன் என்று கர்த்தர் தாவீதோடும் அவன் குமாரனாகிய சாலொமோனோடும் சொல்லிக் குறித்த ஆலயத்திலே அவன் பண்ணின தோப்புவிக்கிரகத்தை வை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 ஆலயத்திலும், நான் இஸ்ரவேலின் சகல கோத்திரங்களிலுமிருந்து தெரிந்துகொண்ட எருசலேமிலும், என் நாமத்தை என்றைக்கும் விளங்கப்பண்ணுவேன் என்று கர்த்தர் தாவீதோடும் அவன் குமாரனாகிய சாலொமோனோடும் சொல்லிக் குறித்த ஆலயத்திலே அவன் பண்ணின தோப்புவிக்கிரகத்தை வை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மோன் ராஜாவானபோது இருபத்திரண்டு வயதாயிருந்து, இரண்டு வருஷம் எருசலேமில் அரசாண்டான்; யோத்பா ஊரானாகிய ஆரூத்சின் குமாரத்தியான அவன் தாயின் பேர் மெசுல்லேமேத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வர்களுக்குக் கற்பித்த எல்லாவற்றின்படியேயும், என் தாசனாகிய மோசே அவர்களுக்குக் கற்பித்த எல்லா நியாயப்பிரமாணத்தின்படியேயும் செய்ய ஜாக்கிரதையாய் இருந்தார்களேயானால், நான் இனி இஸ்ரவேலின் காலை அவர்கள் பிதாக்களுக்குக் கொடுத்த தேசத்தைவிட்டு அலையப்பண்ணுவதில்லை என்று சொல்லியிருந்த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வர்களுக்குக் கற்பித்த எல்லாவற்றின்படியேயும், என் தாசனாகிய மோசே அவர்களுக்குக் கற்பித்த எல்லா நியாயப்பிரமாணத்தின்படியேயும் செய்ய ஜாக்கிரதையாய் இருந்தார்களேயானால், நான் இனி இஸ்ரவேலின் காலை அவர்கள் பிதாக்களுக்குக் கொடுத்த தேசத்தைவிட்டு அலையப்பண்ணுவதில்லை என்று சொல்லியிருந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வர்களுக்குக் கற்பித்த எல்லாவற்றின்படியேயும், என் தாசனாகிய மோசே அவர்களுக்குக் கற்பித்த எல்லா நியாயப்பிரமாணத்தின்படியேயும் செய்ய ஜாக்கிரதையாய் இருந்தார்களேயானால், நான் இனி இஸ்ரவேலின் காலை அவர்கள் பிதாக்களுக்குக் கொடுத்த தேசத்தைவிட்டு அலையப்பண்ணுவதில்லை என்று சொல்லியிருந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னாலும் அவர்கள் கேளாதேபோனார்கள்; கர்த்தர் இஸ்ரவேல் புத்திரருக்கு முன்பாக அழித்த ஜாதிகள் செய்த பொல்லாப்பைப்பார்க்கிலும் அதிகமாய்ச் செய்ய மனாசே அவர்களை ஏவிவி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னாலும் அவர்கள் கேளாதேபோனார்கள்; கர்த்தர் இஸ்ரவேல் புத்திரருக்கு முன்பாக அழித்த ஜாதிகள் செய்த பொல்லாப்பைப்பார்க்கிலும் அதிகமாய்ச் செய்ய மனாசே அவர்களை ஏவிவி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கர்த்தர் தீர்க்கதரிசிகளாகிய தம்முடைய ஊழியக்காரரைக் கொண்டு உரைத்தது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வின் ராஜாவாகிய மனாசே தனக்கு முன்னிருந்த எமோரியர் செய்த எல்லாவற்றைப்பார்க்கிலும் கேடாக இந்த அருவருப்புகளைச் செய்து, தன் நரகலான விக்கிரகங்களால் யூதாவையும் பாவஞ்செய்யப்பண்ணினபடியினால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வின் ராஜாவாகிய மனாசே தனக்கு முன்னிருந்த எமோரியர் செய்த எல்லாவற்றைப்பார்க்கிலும் கேடாக இந்த அருவருப்புகளைச் செய்து, தன் நரகலான விக்கிரகங்களால் யூதாவையும் பாவஞ்செய்யப்பண்ணினபடியினால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ின் தேவனாகிய கர்த்தர் சொல்லுகிறது என்னவென்றால்: இதோ, கேட்கப்போகிற யாவருடைய இரண்டு காதுகளிலும் அது தொனித்துக்கொண்டிருக்கும்படியான பொல்லாப்பை நான் எருசலேமின்மேலும் யூதாவின்மேலும் வரப்பண்ண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ின் தேவனாகிய கர்த்தர் சொல்லுகிறது என்னவென்றால்: இதோ, கேட்கப்போகிற யாவருடைய இரண்டு காதுகளிலும் அது தொனித்துக்கொண்டிருக்கும்படியான பொல்லாப்பை நான் எருசலேமின்மேலும் யூதாவின்மேலும் வரப்பண்ண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தன் தகப்பனாகிய மனாசே செய்ததுபோல, கர்த்தரின் பார்வைக்குப் பொல்லாப்பானதைச் செய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ின்மேல் சமாரியாவின் மட்டநூலையும் ஆகாப் வீட்டின் தூக்கு நூலையும் பிடிப்பேன்; ஒருவன் ஒரு தாலத்தைத் துடைத்துப் பின்பு அதைக் கவிழ்த்துவைக்கிறதுபோல எருசலேமைத் துடைத்துவிடுவ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ின்மேல் சமாரியாவின் மட்டநூலையும் ஆகாப் வீட்டின் தூக்கு நூலையும் பிடிப்பேன்; ஒருவன் ஒரு தாலத்தைத் துடைத்துப் பின்பு அதைக் கவிழ்த்துவைக்கிறதுபோல எருசலேமைத் துடைத்துவிடுவ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தங்கள் பிதாக்கள் எகிப்திலிருந்து புறப்பட்ட நாள்முதற்கொண்டு இந்நாள்வரைக்கும் என் பார்வைக்குப் பொல்லாப்பானதைச் செய்து, எனக்குக் கோபம் மூட்டிவந்தபடியினால், என் சுதந்தரத்தின் மீதியானதைக் கைவிட்டு, அவர்கள் பகைஞரின் கையில் அவர்களை ஒப்புக்கொடுப்ப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தங்கள் பிதாக்கள் எகிப்திலிருந்து புறப்பட்ட நாள்முதற்கொண்டு இந்நாள்வரைக்கும் என் பார்வைக்குப் பொல்லாப்பானதைச் செய்து, எனக்குக் கோபம் மூட்டிவந்தபடியினால், என் சுதந்தரத்தின் மீதியானதைக் கைவிட்டு, அவர்கள் பகைஞரின் கையில் அவர்களை ஒப்புக்கொடுப்ப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ங்கள் பகைஞருக்கெல்லாம் கொள்ளையும் சூறையுமாய்ப் போவார்கள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ங்கள் பகைஞருக்கெல்லாம் கொள்ளையும் சூறையுமாய்ப் போவார்கள் என்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ின் பார்வைக்குப் பொல்லாப்பானதைச் செய்யும்படியாக, மனாசே யூதாவைப் பாவஞ்செய்யப்பண்ணின அந்தப் பாவமும் தவிர, அவன் எருசலேமை நாலு மூலைவரையும் இரத்தப்பழிகளால் நிரப்பத்தக்கதாய், குற்றமில்லாத இரத்தத்தையும் மிகுதியாகச் சிந்த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ின் பார்வைக்குப் பொல்லாப்பானதைச் செய்யும்படியாக, மனாசே யூதாவைப் பாவஞ்செய்யப்பண்ணின அந்தப் பாவமும் தவிர, அவன் எருசலேமை நாலு மூலைவரையும் இரத்தப்பழிகளால் நிரப்பத்தக்கதாய், குற்றமில்லாத இரத்தத்தையும் மிகுதியாகச் சிந்த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ின் பார்வைக்குப் பொல்லாப்பானதைச் செய்யும்படியாக, மனாசே யூதாவைப் பாவஞ்செய்யப்பண்ணின அந்தப் பாவமும் தவிர, அவன் எருசலேமை நாலு மூலைவரையும் இரத்தப்பழிகளால் நிரப்பத்தக்கதாய், குற்றமில்லாத இரத்தத்தையும் மிகுதியாகச் சிந்த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ாசேயின் மற்ற வர்த்தமானங்களும், அவன் செய்தவை யாவும், அவன் செய்த பாவமும்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தகப்பன் நடந்த எல்லா வழியிலும் நடந்து, தன் தகப்பன் சேவித்த நரகலான விக்கிரகங்களைச் சேவித்து அவைகளைப் பணிந்துகொண்ட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ாசேயின் மற்ற வர்த்தமானங்களும், அவன் செய்தவை யாவும், அவன் செய்த பாவமும்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ாசே தன் பிதாக்களோடே நித்திரையடைந்தபின், அவன் ஊசாவின் தோட்டமாகிய தன் அரமனைத் தோட்டத்தில் அடக்கம்பண்ணப்பட்டான்; அவன் ஸ்தானத்திலே அவன் குமாரனாகிய ஆமோன் ராஜாவா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ாசே தன் பிதாக்களோடே நித்திரையடைந்தபின், அவன் ஊசாவின் தோட்டமாகிய தன் அரமனைத் தோட்டத்தில் அடக்கம்பண்ணப்பட்டான்; அவன் ஸ்தானத்திலே அவன் குமாரனாகிய ஆமோன் ராஜாவா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தகப்பன் நடந்த எல்லா வழியிலும் நடந்து, தன் தகப்பன் சேவித்த நரகலான விக்கிரகங்களைச் சேவித்து அவைகளைப் பணிந்துகொண்ட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ின் வழியிலே நடவாமல், தன் பிதாக்களின் தேவனாகிய கர்த்தரை விட்டு விட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மோனின் ஊழியக்காரர் அவனுக்கு விரோதமாய்க் கட்டுப்பாடு பண்ணி, ராஜாவை அவன் அரமனையிலே கொன்றுபோ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ினால் தேசத்து ஜனங்கள் ராஜாவாகிய ஆமோனுக்கு விரோதமாய்க் கட்டுப்பாடுபண்ணினவர்களையெல்லாம் வெட்டிப்போட்டு, அவன் குமாரனாகிய யோசியாவை அவன் ஸ்தானத்தில் ராஜாவாக்கி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made Josiah his son king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Now the rest of the acts of Amon which he did, are they not written in the book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onicles of the kings of Jud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 was buried in his tomb in the garden of Uzza: and Josiah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anasseh was twelve years old when he began to reign, and reigned fifty and five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 And his mother's name was Hephzib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did that which was evil in the sight of the LORD, after the abominations of the heath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m the LORD cast out before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he built up again the high places which Hezekiah his father had destroyed; and he reared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s for Baal, and made a grove, as did Ahab king of Israel; and worshipped all the hos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mon was twenty and two years old when he began to reign, and he reigned two years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, and serv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built altars in the house of the LORD, of which the LORD said, In Jerusalem will I put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built altars for all the host of heaven in the two courts of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made his son pass through the fire, and observed times, and used enchantments, and dea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familiar spirits and wizards: he wrought much wickedness in the sight of the LORD, to provo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o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set a graven image of the grove that he had made in the house, of which the LORD sai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vid, and to Solomon his son, In this house, and in Jerusalem, which I have chosen out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ibes of Israel, will I put my name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mother's name was Meshullemeth, the daughter of Haruz of Jotb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either will I make the feet of Israel move any more out of the land which I gave their fathe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if they will observe to do according to all that I have commanded them, and according to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w that my servant Moses command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they hearkened not: and Manasseh seduced them to do more evil than did the nations wh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destroyed before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LORD spoke by his servants the prophet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cause Manasseh king of Judah has done these abominations, and has done wickedly above al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morites did, which were before him, and has made Judah also to sin with his idol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thus says the LORD God of Israel, Behold, I am bringing such evil upon Jerusalem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that whosoever hears of it, both his ears shall ting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did that which was evil in the sight of the LORD, as his father Manasseh d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will stretch over Jerusalem the line of Samaria, and the plummet of the house of Ahab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wipe Jerusalem as a man wipes a dish, wiping it, and turning it upside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 will forsake the remnant of mine inheritance, and deliver them into the hand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ies; and they shall become a prey and a spoil to all their enemi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cause they have done that which was evil in my sight, and have provoked me to anger, sinc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their fathers came forth out of Egypt, even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oreover Manasseh shed innocent blood very much, till he had filled Jerusalem from one e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other; beside his sin wherewith he made Judah to sin, in doing that which was evil in the sigh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w the rest of the acts of Manasseh, and all that he did, and his sin that he sinned, are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walked in all the way that his father walked in, and served the idols that his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written in the book of the chronicles of the kings of Jud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Manasseh slept with his fathers, and was buried in the garden of his own house,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rden of Uzza: and Amon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ed, and worshipped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forsook the LORD God of his fathers, and walked not in the way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servants of Amon conspired against him, and slew the king in his ow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people of the land slew all them that had conspired against king Amon; and the peopl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2026-07-18T18:04:14Z</dcterms:created>
  <dcterms:modified xsi:type="dcterms:W3CDTF">2026-07-18T18:04:14Z</dcterms:modified>
  <dc:title>2 இராஜாக்கள்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