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5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hat shall I do to be saved 
From the sorrows that burden my soul ? 
Like the waves in the storm 
When the winds are at war, 
Chilling floods of distress o'er me ro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shall I do ? what shall I do ? 
Oh, what shall I do to be saved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what shall I do to be saved, 
When the pleasures of youth are all 
And the friends I have loved [fled : 
From the earth are removed, 
And I weep o'er the graves of the dead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what shall I do to be saved, 
When sickness my strength shall subdue ; 
Or the world in a day, 
Like a cloud, rolls away, 
And eternity opens to view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Lord, look in mercy on me, 
Come, come, and speak peace to my 
Unto whom shall I flee, [soul ! 
Blessed Lord, but to Thee ? 
Thou canst make my poor broken 
heart whole ! 
That will I do ! that will I do ! 
To Jesus I'll go and be saved I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2026-07-30T22:07:27Z</dcterms:created>
  <dcterms:modified xsi:type="dcterms:W3CDTF">2026-07-30T22:07:27Z</dcterms:modified>
  <dc:title>Hymn : 496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