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Override PartName="/ppt/slides/slide43.xml" ContentType="application/vnd.openxmlformats-officedocument.presentationml.slide+xml"/>
  <Override PartName="/ppt/notesSlides/notesSlide43.xml" ContentType="application/vnd.openxmlformats-officedocument.presentationml.notesSlide+xml"/>
  <Override PartName="/ppt/slides/slide44.xml" ContentType="application/vnd.openxmlformats-officedocument.presentationml.slide+xml"/>
  <Override PartName="/ppt/notesSlides/notesSlide44.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presProps" Target="presProps.xml"/>
  <Relationship Id="rId48" Type="http://schemas.openxmlformats.org/officeDocument/2006/relationships/viewProps" Target="viewProps.xml"/>
  <Relationship Id="rId49"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The thought of foolishness is sin: and the scorner is an abomination to men.]]></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If you faint in the day of adversity, your strength is small.]]></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If you forbear to deliver them that are drawn unto death, and those that are ready to be slain;]]></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If you says, Behold, we knew it not; does not he that ponders the heart consider it? and he that keeps your soul, does not he know it? and shall not he render to every man according to his works?]]></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If you says, Behold, we knew it not; does not he that ponders the heart consider it? and he that keeps your soul, does not he know it? and shall not he render to every man according to his works?]]></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My son, eat you honey, because it is good; and the honeycomb, which is sweet to your taste:]]></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My son, eat you honey, because it is good; and the honeycomb, which is sweet to your taste:]]></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So shall the knowledge of wisdom be unto your soul: when you have found it, then there shall be a reward, and your expectation shall not be cut off.]]></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So shall the knowledge of wisdom be unto your soul: when you have found it, then there shall be a reward, and your expectation shall not be cut off.]]></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Lay not wait, O wicked man, against the dwelling of the righteous; spoil not his resting place:]]></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Be not you envious against evil men, neither desire to be with them.]]></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Lay not wait, O wicked man, against the dwelling of the righteous; spoil not his resting place:]]></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For a just man falls seven times, and rises up again: but the wicked shall fall into mischief.]]></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For a just man falls seven times, and rises up again: but the wicked shall fall into mischief.]]></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Rejoice not when yours enemy falls, and let not yours heart be glad when he stumbles:]]></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Lest the LORD see it, and it displease him, and he turn away his wrath from him.]]></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Lest the LORD see it, and it displease him, and he turn away his wrath from him.]]></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Fret not yourself because of evil men, neither be you envious at the wicked:]]></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For there shall be no reward to the evil man; the candle of the wicked shall be put out.]]></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My son, fear you the LORD and the king: and meddle not with them that are given to change:]]></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For their calamity shall rise suddenly; and who knows the ruin of them both?]]></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For their heart studies destruction, and their lips talk of mischief.]]></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These things also belong to the wise. It is not good to have respect of persons in judgment.]]></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He that says unto the wicked, You are righteous; him shall the people curse, nations shall detest him:]]></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He that says unto the wicked, You are righteous; him shall the people curse, nations shall detest him:]]></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But to them that rebuke him shall be delight, and a good blessing shall come upon them.]]></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Every man shall kiss his lips that gives a right answer.]]></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Prepare your work without, and make it fit for yourself in the field; and afterwards build yours house.]]></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Be not a witness against your neighbour without cause; and deceive not with your lips.]]></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Say not, I will do so to him as he has done to me: I will render to the man according to his work.]]></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Say not, I will do so to him as he has done to me: I will render to the man according to his work.]]></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I went by the field of the slothful, and by the vineyard of the man void of understanding;]]></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Through wisdom is an house built; and by understanding it is established:]]></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And, lo, it was all grown over with thorns, and nettles had covered the face thereof, and the stone wall thereof was broken down.]]></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And, lo, it was all grown over with thorns, and nettles had covered the face thereof, and the stone wall thereof was broken down.]]></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2. Then I saw, and considered it well: I looked upon it, and received instruction.]]></a:t>
            </a: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3. Yet a little sleep, a little slumber, a little folding of the hands to sleep:]]></a:t>
            </a: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4. So shall your poverty come as one that travels; and your lack as an armed man.]]></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And by knowledge shall the chambers be filled with all precious and pleasant riches.]]></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A wise man is strong; yea, a man of knowledge increases strength.]]></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For by wise counsel you shall make your war: and in multitude of counsellors there is safety.]]></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Wisdom is too high for a fool: he opens not his mouth in the gate.]]></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He that devises to do evil shall be called a mischievous person.]]></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48680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3.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4.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நீதிமொழிகள் : 24]]></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தீயநோக்கம் பாவமாம்; பரியாசக்காரன் மனுஷருக்கு அருவருப்பானவ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திமொழிகள் : 24]]></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ஆபத்துக்காலத்தில் நீ சோர்ந்துபோவாயானால் உன் பெலன் குறுகின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திமொழிகள் : 24]]></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மரணத்துக்கு ஒப்பிக்கப்பட்டவர்களையும், கொலையுண்ணப்போகிறவர்களையும் விடுவிக்கக்கூடுமானால் விடுவி.]]></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திமொழிகள் : 24]]></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அதை அறியோம் என்பாயாகில், இருதயங்களைச் சோதிக்கிறவர் அறியாரோ? உன் ஆத்துமாவைக் காக்கிறவர் கவனியா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திமொழிகள் : 24]]></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வர் மனுஷருக்கு அவனவன் கிரியைக்குத்தக்கதாகப் பலனளியா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திமொழிகள் : 2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என் மகனே, தேனைச் சாப்பிடு, அது நல்லது; கூட்டிலிருந்து ஒழுகும் தேன் உன் வாய்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திமொழிகள் : 24]]></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ன்பமாயிருக்கு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திமொழிகள் : 24]]></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அப்படியே ஞானத்தை அறிந்துகொள்வது உன் ஆத்துமாவுக்கு இன்பமாயிருக்கும்; அதைப் பெற்றுக்கொண்டால், அ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திமொழிகள் : 24]]></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டிவில் உதவும், உன் நம்பிக்கை வீண்போகா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திமொழிகள் : 24]]></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துஷ்டனே, நீ நீதிமானுடைய வாசஸ்தலத்துக்கு விரோதமாய்ப் பதிவிராதே; அவன் தங்கும் இடத்தைப்]]></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திமொழிகள் : 24]]></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பொல்லாத மனுஷர்மேல் பொறாமைகொள்ளாதே; அவர்களோடே இருக்கவும் விரும்பா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திமொழிகள் : 24]]></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ழாக்கிப்போடா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திமொழிகள் : 24]]></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நீதிமான் ஏழுதரம் விழுந்தாலும் திரும்பவும் எழுந்திருப்பான்; துன்மார்க்கரோ தீங்கிலே இடறுண்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திமொழிகள் : 24]]></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டப்பா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திமொழிகள் : 24]]></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உன் சத்துரு விழும்போது சந்தோஷப்படாதே; அவன் இடறும்போது உன் இருதயம் களிகூராதிருப்பதா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திமொழிகள் : 24]]></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கர்த்தர் அதைக் காண்பார், அது அவர் பார்வைக்குப் பொல்லாப்பாயிருக்கும்; அப்பொழுது அவனிடத்தினின்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திமொழிகள் : 24]]></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வர் தமது கோபத்தை நீக்கிவிடுவா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திமொழிகள் : 24]]></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9. பொல்லாதவர்களைக் குறித்து எரிச்சலாகாதே; துன்மார்க்கர்மேல் பொறாமை கொள்ளா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திமொழிகள் : 24]]></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0. துன்மார்க்கனுக்கு நல்முடிவு இல்லை; துன்மார்க்கனுடைய விளக்கு அணைந்துபோ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திமொழிகள் : 24]]></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1. என் மகனே, நீ கர்த்தருக்கும் ராஜாவுக்கும் பயந்து நட; கலகக்காரரோடு கலவா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திமொழிகள் : 24]]></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2. சடிதியில் அவர்களுடைய ஆபத்து எழும்பும்; அவர்கள் இருவரின் சங்காரத்தையும் அறிந்தவன் யா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திமொழிகள் : 24]]></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அவர்கள் இருதயம் கொடுமையை யோசிக்கும், அவர்கள் உதடுகள் தீவினையைப் பேசு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திமொழிகள் : 24]]></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3. பின்னும் ஞானமுள்ளவர்களின் புத்திமதிகள் என்னவெனில்: நியாயத்திலே முகதாட்சிணியம் நல்லதல்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திமொழிகள் : 24]]></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4. துன்மார்க்கனைப் பார்த்து: நீதிமானாயிருக்கிறாய் என்று சொல்லுகிறவனை ஜனங்கள் சபிப்பார்கள், பிரஜை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திமொழிகள் : 24]]></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வனை வெறுப்பா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திமொழிகள் : 24]]></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5. அவனைக் கடிந்துகொள்ளுகிறவர்கள்மேல் பிரியமுண்டாகும், அவர்களுக்கு உத்தம ஆசீர்வாதம் கிடைக்கு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திமொழிகள் : 24]]></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6. செம்மையான மறுமொழி சொல்லுகிறவன் உதடுகளை முத்தமிடுகிறவனுக்குச் சமான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திமொழிகள் : 24]]></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7. வெளியில் உன் வேலையை எத்தனப்படுத்தி, வயலில் அதை ஒழுங்காக்கி, பின்பு உன் வீட்டைக் கட்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திமொழிகள் : 24]]></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8. நியாயமின்றிப் பிறனுக்கு விரோதமாய்ச் சாட்சியாக ஏற்படாதே; உன் உதடுகளினால் வஞ்சகம் பேசா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திமொழிகள் : 24]]></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9. அவன் எனக்குச் செய்த பிரகாரம் நானும் அவனுக்குச் செய்வேன், அவன் செய்கைக்குத்தக்கதாக நானு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திமொழிகள் : 24]]></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வனுக்குச் சரிக்கட்டுவேன் என்று நீ சொல்லா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திமொழிகள் : 24]]></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0. சோம்பேறியின் வயலையும், மதியீனனுடைய திராட்சத்தோட்டத்தையும் கடந்துபோ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திமொழிகள் : 24]]></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வீடு ஞானத்தினாலே கட்டப்பட்டு, விவேகத்தினாலே நிலைநிறுத்தப்படு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திமொழிகள் : 24]]></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1. இதோ, அதெல்லாம் முள்ளுக்காடாயிருந்தது; நிலத்தின் முகத்தைக் காஞ்சொறி மூடினது; அதின் கற்சுவ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திமொழிகள் : 24]]></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டிந்து கிட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திமொழிகள் : 24]]></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2. அதைக் கண்டு சிந்தனைபண்ணினேன்; அதை நோக்கிப் புத்தியடைந்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திமொழிகள் : 24]]></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3. இன்னுங்கொஞ்சம் உறங்கட்டும், இன்னுங்கொஞ்சம் கைமுடக்கிக்கொண்டு நித்திரை செய்யட்டும் என்பா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திமொழிகள் : 24]]></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4. உன் தரித்திரம் வழிப்போக்கனைப்போலும், உன் வறுமை ஆயுதமணிந்தவனைப்போலும் வரு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திமொழிகள் : 2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அறிவினாலே அறைகளில் அருமையும் இனிமையுமான சகல விதைப்பொருள்களும் நிறைந்திருக்கு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திமொழிகள் : 24]]></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ஞானமுள்ளவன் பெலமுள்ளவன்; அறிவுள்ளவன் தன் வல்லமையை அதிகரிக்கப்பண்ணுகி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திமொழிகள் : 24]]></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நல்யோசனை செய்து யுத்தம்பண்ணு; ஆலோசனைக்காரர் அநேகரால் ஜெயங்கிடைக்கு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திமொழிகள் : 24]]></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மூடனுக்கு ஞானம் எட்டாத உயரமாயிருக்கும்; அவன் நியாயஸ்தலத்தில் தன் வாயைத் திறவா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திமொழிகள் : 24]]></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தீவினைசெய்ய உபாயஞ்செய்கிறவன் துஷ்டன் என்னப்படுவா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திமொழிகள் : 24]]></a:t>
            </a:r>
          </a:p>
        </p:txBody>
      </p:sp>
    </p:spTree>
  </p:cSld>
  <p:clrMapOvr>
    <a:masterClrMapping/>
  </p:clrMapOvr>
</p:sld>
</file>

<file path=ppt/theme/theme1.xml><?xml version="1.0" encoding="utf-8"?>
<a:theme xmlns:a="http://schemas.openxmlformats.org/drawingml/2006/main" name="Theme71">
  <a:themeElements>
    <a:clrScheme name="Theme7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44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2026-06-03T07:08:56Z</dcterms:created>
  <dcterms:modified xsi:type="dcterms:W3CDTF">2026-06-03T07:08:56Z</dcterms:modified>
  <dc:title>நீதிமொழிகள் : 24</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