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Override PartName="/ppt/slides/slide86.xml" ContentType="application/vnd.openxmlformats-officedocument.presentationml.slide+xml"/>
  <Override PartName="/ppt/notesSlides/notesSlide86.xml" ContentType="application/vnd.openxmlformats-officedocument.presentationml.notesSlide+xml"/>
  <Override PartName="/ppt/slides/slide87.xml" ContentType="application/vnd.openxmlformats-officedocument.presentationml.slide+xml"/>
  <Override PartName="/ppt/notesSlides/notesSlide87.xml" ContentType="application/vnd.openxmlformats-officedocument.presentationml.notesSlide+xml"/>
  <Override PartName="/ppt/slides/slide88.xml" ContentType="application/vnd.openxmlformats-officedocument.presentationml.slide+xml"/>
  <Override PartName="/ppt/notesSlides/notesSlide88.xml" ContentType="application/vnd.openxmlformats-officedocument.presentationml.notesSlide+xml"/>
  <Override PartName="/ppt/slides/slide89.xml" ContentType="application/vnd.openxmlformats-officedocument.presentationml.slide+xml"/>
  <Override PartName="/ppt/notesSlides/notesSlide89.xml" ContentType="application/vnd.openxmlformats-officedocument.presentationml.notesSlide+xml"/>
  <Override PartName="/ppt/slides/slide90.xml" ContentType="application/vnd.openxmlformats-officedocument.presentationml.slide+xml"/>
  <Override PartName="/ppt/notesSlides/notesSlide90.xml" ContentType="application/vnd.openxmlformats-officedocument.presentationml.notesSlide+xml"/>
  <Override PartName="/ppt/slides/slide91.xml" ContentType="application/vnd.openxmlformats-officedocument.presentationml.slide+xml"/>
  <Override PartName="/ppt/notesSlides/notesSlide91.xml" ContentType="application/vnd.openxmlformats-officedocument.presentationml.notesSlide+xml"/>
  <Override PartName="/ppt/slides/slide92.xml" ContentType="application/vnd.openxmlformats-officedocument.presentationml.slide+xml"/>
  <Override PartName="/ppt/notesSlides/notesSlide92.xml" ContentType="application/vnd.openxmlformats-officedocument.presentationml.notesSlide+xml"/>
  <Override PartName="/ppt/slides/slide93.xml" ContentType="application/vnd.openxmlformats-officedocument.presentationml.slide+xml"/>
  <Override PartName="/ppt/notesSlides/notesSlide93.xml" ContentType="application/vnd.openxmlformats-officedocument.presentationml.notesSlide+xml"/>
  <Override PartName="/ppt/slides/slide94.xml" ContentType="application/vnd.openxmlformats-officedocument.presentationml.slide+xml"/>
  <Override PartName="/ppt/notesSlides/notesSlide94.xml" ContentType="application/vnd.openxmlformats-officedocument.presentationml.notesSlide+xml"/>
  <Override PartName="/ppt/slides/slide95.xml" ContentType="application/vnd.openxmlformats-officedocument.presentationml.slide+xml"/>
  <Override PartName="/ppt/notesSlides/notesSlide95.xml" ContentType="application/vnd.openxmlformats-officedocument.presentationml.notesSlide+xml"/>
  <Override PartName="/ppt/slides/slide96.xml" ContentType="application/vnd.openxmlformats-officedocument.presentationml.slide+xml"/>
  <Override PartName="/ppt/notesSlides/notesSlide9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  <p:sldId id="345" r:id="rId92"/>
    <p:sldId id="346" r:id="rId93"/>
    <p:sldId id="347" r:id="rId94"/>
    <p:sldId id="348" r:id="rId95"/>
    <p:sldId id="349" r:id="rId96"/>
    <p:sldId id="350" r:id="rId97"/>
    <p:sldId id="351" r:id="rId9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slide" Target="slides/slide88.xml"/>
  <Relationship Id="rId91" Type="http://schemas.openxmlformats.org/officeDocument/2006/relationships/slide" Target="slides/slide89.xml"/>
  <Relationship Id="rId92" Type="http://schemas.openxmlformats.org/officeDocument/2006/relationships/slide" Target="slides/slide90.xml"/>
  <Relationship Id="rId93" Type="http://schemas.openxmlformats.org/officeDocument/2006/relationships/slide" Target="slides/slide91.xml"/>
  <Relationship Id="rId94" Type="http://schemas.openxmlformats.org/officeDocument/2006/relationships/slide" Target="slides/slide92.xml"/>
  <Relationship Id="rId95" Type="http://schemas.openxmlformats.org/officeDocument/2006/relationships/slide" Target="slides/slide93.xml"/>
  <Relationship Id="rId96" Type="http://schemas.openxmlformats.org/officeDocument/2006/relationships/slide" Target="slides/slide94.xml"/>
  <Relationship Id="rId97" Type="http://schemas.openxmlformats.org/officeDocument/2006/relationships/slide" Target="slides/slide95.xml"/>
  <Relationship Id="rId98" Type="http://schemas.openxmlformats.org/officeDocument/2006/relationships/slide" Target="slides/slide96.xml"/>
  <Relationship Id="rId99" Type="http://schemas.openxmlformats.org/officeDocument/2006/relationships/presProps" Target="presProps.xml"/>
  <Relationship Id="rId100" Type="http://schemas.openxmlformats.org/officeDocument/2006/relationships/viewProps" Target="viewProps.xml"/>
  <Relationship Id="rId10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ாங்கள் பராக்கிரமசாலிகளென்றும், நாங்கள் யுத்தசன்னத்தரென்றும் நீங்கள் சொல்லுகிறதென்ன?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ோவாப் அழிந்தது, அதின் பட்டணங்கள் எரிந்துபோயின; அதின் திறமையுள்ள வாலிபர் கொலைக்களத்துக்கு இறங்குகிறார்கள் என்று சேனைகளின் கர்த்தர் என்னும் நாமமுள்ள ராஜா சொல்லுகிற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ோவாப் அழிந்தது, அதின் பட்டணங்கள் எரிந்துபோயின; அதின் திறமையுள்ள வாலிபர் கொலைக்களத்துக்கு இறங்குகிறார்கள் என்று சேனைகளின் கர்த்தர் என்னும் நாமமுள்ள ராஜா சொல்லுகிற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ோவாப் அழிந்தது, அதின் பட்டணங்கள் எரிந்துபோயின; அதின் திறமையுள்ள வாலிபர் கொலைக்களத்துக்கு இறங்குகிறார்கள் என்று சேனைகளின் கர்த்தர் என்னும் நாமமுள்ள ராஜா சொல்லுகிற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மோவாபின் ஆபத்துவரச் சமீபமாயிருக்கிறது; அதின் தீங்கு மிகவும் தீவிரித்துவருகிறத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தின் சுற்றுப்புறத்தாரும் அதின் பேரை அறிந்தவர்களுமாகிய நீங்கள் எல்லாரும் அதற்காக அங்கலாய்த்துக் கொள்ளுங்கள்; பெலனான தடியும் அலங்காரமான கோலும் எப்படி உடைந்ததென்று சொல்லுங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தின் சுற்றுப்புறத்தாரும் அதின் பேரை அறிந்தவர்களுமாகிய நீங்கள் எல்லாரும் அதற்காக அங்கலாய்த்துக் கொள்ளுங்கள்; பெலனான தடியும் அலங்காரமான கோலும் எப்படி உடைந்ததென்று சொல்லுங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தின் சுற்றுப்புறத்தாரும் அதின் பேரை அறிந்தவர்களுமாகிய நீங்கள் எல்லாரும் அதற்காக அங்கலாய்த்துக் கொள்ளுங்கள்; பெலனான தடியும் அலங்காரமான கோலும் எப்படி உடைந்ததென்று சொல்லுங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தீபோன் பட்டணவாசியான குமாரத்தியே, நீ உன் மகிமையை விட்டிறங்கி, தாகத்தோடே உட்கார்ந்திரு; மோவாபைப் பாழாக்குகிறவன் உனக்கு விரோதமாய் வந்து, உன் அரண்களை அழித்துப்போடுவான்.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தீபோன் பட்டணவாசியான குமாரத்தியே, நீ உன் மகிமையை விட்டிறங்கி, தாகத்தோடே உட்கார்ந்திரு; மோவாபைப் பாழாக்குகிறவன் உனக்கு விரோதமாய் வந்து, உன் அரண்களை அழித்துப்போடுவான்.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ோவாப் தன் சிறுவயதுமுதல் சுகமாய் வாழ்ந்தது; அது ஒரு பாத்திரத்திலிருந்து மறு பாத்திரத்தில் வார்க்கப்படாமலும், அதின் வண்டல்களின் மேல் அசையாமலும் இருந்தது; அது சிறையிருப்புக்குப் போனதில்லை; ஆதலால் அதின் ருசி அதில் நிலைத்திருந்தது; அதின் வாசனை வேறுபடவில்லை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ஆரோவேரில் குடியிருக்கிறவளே, நீ வழியிலே நின்று பார்த்துக்கொண்டிரு; நடந்ததென்னவென்று ஓடிவருகிறவனையும் தப்பிவருகிறவனையும் கே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ஆரோவேரில் குடியிருக்கிறவளே, நீ வழியிலே நின்று பார்த்துக்கொண்டிரு; நடந்ததென்னவென்று ஓடிவருகிறவனையும் தப்பிவருகிறவனையும் கே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மோவாப் முறிய அடிக்கப்பட்டபடியினால் கலங்கிப்போயிற்று; அலறிக்கூப்பிடுங்கள்; மோவாப் பாழாக்கப்பட்டதென்று அர்னோனில் அறிவியுங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மோவாப் முறிய அடிக்கப்பட்டபடியினால் கலங்கிப்போயிற்று; அலறிக்கூப்பிடுங்கள்; மோவாப் பாழாக்கப்பட்டதென்று அர்னோனில் அறிவியுங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சமனான பூமியாகிய ஓலோனின் மேலும், யாத்சாவின்மேலும், மேப்காத்தின்மேலும்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தீபோனின்மேலும், நேபோவின் மேலும், பெத்திப்லாத்தாயீமின் மேலும்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கீரியாத்தாயீமின் மேலும், பேத்கமூலின்மேலும், பெதெமெயோனின்மேலும்,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கீரியோத்தின்மேலும், போஸ்றாவின்மேலும், மோவாப் தேசத்திலே தூரத்திலும் சமீபத்திலும் இருக்கிற எல்லாப் பட்டணங்களின் மேலும் நியாயத்தீர்ப்பு; வரும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கீரியோத்தின்மேலும், போஸ்றாவின்மேலும், மோவாப் தேசத்திலே தூரத்திலும் சமீபத்திலும் இருக்கிற எல்லாப் பட்டணங்களின் மேலும் நியாயத்தீர்ப்பு; வரு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மோவாபைக்குறித்து இஸ்ரவேலின் தேவனாகிய சேனைகளின் கர்த்தர் சொல்லுகிறது என்னவென்றால், ஐயோ! நேபோ பாழாக்கப்பட்டது; கீரியாத்தாயீம் வெட்கப்பட்டு, பிடிக்கப்பட்டுப்போயிற்று; மிஸ்காப் வெட்கப்பட்டு, கலங்கிப்போயிற்று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ோவாப் தன் சிறுவயதுமுதல் சுகமாய் வாழ்ந்தது; அது ஒரு பாத்திரத்திலிருந்து மறு பாத்திரத்தில் வார்க்கப்படாமலும், அதின் வண்டல்களின் மேல் அசையாமலும் இருந்தது; அது சிறையிருப்புக்குப் போனதில்லை; ஆதலால் அதின் ருசி அதில் நிலைத்திருந்தது; அதின் வாசனை வேறுபடவில்லை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மோவாபைக்குறித்து இஸ்ரவேலின் தேவனாகிய சேனைகளின் கர்த்தர் சொல்லுகிறது என்னவென்றால், ஐயோ! நேபோ பாழாக்கப்பட்டது; கீரியாத்தாயீம் வெட்கப்பட்டு, பிடிக்கப்பட்டுப்போயிற்று; மிஸ்காப் வெட்கப்பட்டு, கலங்கிப்போயிற்று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மோவாபைக்குறித்து இஸ்ரவேலின் தேவனாகிய சேனைகளின் கர்த்தர் சொல்லுகிறது என்னவென்றால், ஐயோ! நேபோ பாழாக்கப்பட்டது; கீரியாத்தாயீம் வெட்கப்பட்டு, பிடிக்கப்பட்டுப்போயிற்று; மிஸ்காப் வெட்கப்பட்டு, கலங்கிப்போயிற்று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மோவாபின் கொம்பு வெட்டுண்டது; அவன் புயம் முறிக்கப்பட்டது என்று கர்த்தர் சொல்லுகிறா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னை வெறிகொள்ளச் செய்யுங்கள்; கர்த்தருக்கு விரோதமாய்ப் பெருமைபாராட்டினான்; மோவாப் தான் வாந்திபண்ணி அதிலே புரளுவான்; அவன் பரியாசத்துக்கிடமாவ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னை வெறிகொள்ளச் செய்யுங்கள்; கர்த்தருக்கு விரோதமாய்ப் பெருமைபாராட்டினான்; மோவாப் தான் வாந்திபண்ணி அதிலே புரளுவான்; அவன் பரியாசத்துக்கிடமாவ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னை வெறிகொள்ளச் செய்யுங்கள்; கர்த்தருக்கு விரோதமாய்ப் பெருமைபாராட்டினான்; மோவாப் தான் வாந்திபண்ணி அதிலே புரளுவான்; அவன் பரியாசத்துக்கிடமாவ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ஸ்போனைக்குறித்து மோவாபுக்கு இருந்த பெத்தரிக்கம் இனி இராது; அது ஒரு ஜாதியாயிராதபடிக்கு அதை நிர்மூலமாக்குவேன் வாருங்களென்று அதற்கு விரோதமாகப் பொல்லாப்பை நினைத்திருக்கிறார்கள்; மத்மேனே, நீயும் சங்காரமாவாய்; பட்டயம் உன்னைத்தொடரும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ஸ்போனைக்குறித்து மோவாபுக்கு இருந்த பெத்தரிக்கம் இனி இராது; அது ஒரு ஜாதியாயிராதபடிக்கு அதை நிர்மூலமாக்குவேன் வாருங்களென்று அதற்கு விரோதமாகப் பொல்லாப்பை நினைத்திருக்கிறார்கள்; மத்மேனே, நீயும் சங்காரமாவாய்; பட்டயம் உன்னைத்தொடரும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ஸ்ரவேல் உனக்குப் பரியாசமாயிருந்தான் அல்லவோ? அவன் திருடருக்குள் கண்டுபிடிக்கப்பட்டானோ? நீ அவனைக்குறித்துப் பேசுகிறபோதெல்லாம், தலையைத் துலுக்குகிறாயே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ஸ்ரவேல் உனக்குப் பரியாசமாயிருந்தான் அல்லவோ? அவன் திருடருக்குள் கண்டுபிடிக்கப்பட்டானோ? நீ அவனைக்குறித்துப் பேசுகிறபோதெல்லாம், தலையைத் துலுக்குகிறாயே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ோவாப் தன் சிறுவயதுமுதல் சுகமாய் வாழ்ந்தது; அது ஒரு பாத்திரத்திலிருந்து மறு பாத்திரத்தில் வார்க்கப்படாமலும், அதின் வண்டல்களின் மேல் அசையாமலும் இருந்தது; அது சிறையிருப்புக்குப் போனதில்லை; ஆதலால் அதின் ருசி அதில் நிலைத்திருந்தது; அதின் வாசனை வேறுபடவில்லை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ஸ்ரவேல் உனக்குப் பரியாசமாயிருந்தான் அல்லவோ? அவன் திருடருக்குள் கண்டுபிடிக்கப்பட்டானோ? நீ அவனைக்குறித்துப் பேசுகிறபோதெல்லாம், தலையைத் துலுக்குகிறாயே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ஸ்ரவேல் உனக்குப் பரியாசமாயிருந்தான் அல்லவோ? அவன் திருடருக்குள் கண்டுபிடிக்கப்பட்டானோ? நீ அவனைக்குறித்துப் பேசுகிறபோதெல்லாம், தலையைத் துலுக்குகிறாயே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மோவாப் தேசத்தின் குடிகளே, நீங்கள் பட்டணங்களை விட்டுப்போய் கன்மலையில் தங்கி, குகையின் வாய் ஓரங்களில் கூடுகட்டுகிற புறாவுக்கு ஒப்பாயிருங்கள்.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மோவாப் தேசத்தின் குடிகளே, நீங்கள் பட்டணங்களை விட்டுப்போய் கன்மலையில் தங்கி, குகையின் வாய் ஓரங்களில் கூடுகட்டுகிற புறாவுக்கு ஒப்பாயிருங்கள்.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பாழ்க்கடிப்பினாலும் பெரிய நொறுக்குதலினாலும் உண்டாகிற கூப்பிடுதலின் சத்தம் ஒரொனாயிமிலிருந்து கேட்கப்படும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ன் மெத்தப் பெருமைக்காரன், மோவாபின் பெருமையையும், அவன் மேட்டிமையையும், அவன் அகந்தையையும், அவன் பெத்தரிக்கத்தையும், அவன் இருதயத்தின் மேட்டிமையையும் குறித்துக் கேட்டே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ன் மெத்தப் பெருமைக்காரன், மோவாபின் பெருமையையும், அவன் மேட்டிமையையும், அவன் அகந்தையையும், அவன் பெத்தரிக்கத்தையும், அவன் இருதயத்தின் மேட்டிமையையும் குறித்துக் கேட்டே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வன் மூர்க்கத்தை நான் அறிவேன் என்று கர்த்தர் சொல்லுகிறார்; அப்படியாகாது, அவன் வீம்பு செல்லாது என்கிறார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வன் மூர்க்கத்தை நான் அறிவேன் என்று கர்த்தர் சொல்லுகிறார்; அப்படியாகாது, அவன் வீம்பு செல்லாது என்கிறார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ோவாப் நொறுங்குண்டது; அதிலுள்ள சிறுவர்கள் கூப்பிடும் சத்தம் கேட்கப்படுகிறத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கையால், இதோ, நாட்கள் வருமென்று கர்த்தர் சொல்லுகிறார், அப்பொழுது கவிழ்த்துப்போடுகிறவர்களை அதற்கு அனுப்புவேன்; அவர்கள் அதைக் கவிழ்த்து, அதின் பாத்திரங்களை வெறுமையாக்கி, அதின் ஜாடிகளை உடைத்துப்போடுவார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லூகித்துக்கு ஏறிப்போகிற வழியிலே அழுகையின்மேல் அழுகை எழும்பும்; ஒரொனாயிமுக்கு இறங்கிப்போகிற வழியிலே நொறுக்குதல் செய்கிற வழியிலே உண்டாகிய கூக்குரலைச் சத்துருக்கள் கேட்கிறார்க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லூகித்துக்கு ஏறிப்போகிற வழியிலே அழுகையின்மேல் அழுகை எழும்பும்; ஒரொனாயிமுக்கு இறங்கிப்போகிற வழியிலே நொறுக்குதல் செய்கிற வழியிலே உண்டாகிய கூக்குரலைச் சத்துருக்கள் கேட்கிறா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உங்கள் பிராணன் தப்ப ஓடிப்போங்கள்; வனாந்தரத்திலுள்ள கறளையாய்ப்போன செடியைப்போலிருப்பீர்க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ஆகையால் மோவாபினிமித்தம் நான் அலறி, மோவாப் தேசம் அனைத்தினிமித்தமும் கூக்குரலிடுவேன்; கீராரேஸ் மனுஷரினிமித்தம் பெருமூச்சு விடப்படும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சிப்மாவூரின் திராட்சச்செடியே, யாசேருக்காக நான் அழுததுபோல உனக்காகவும் அழுவேன்; உன் கொடிகள் கடலைக் கடந்துபோயின; அவைகள் யாசேர் கடல்மட்டும் போய் எட்டின; பாழாக்குகிறவன் உன் வசந்த காலத்துப் பழங்களினின் மேலும், உன் திராட்சாப்பழ அறுப்பின்மேலும் விழுந்தா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சிப்மாவூரின் திராட்சச்செடியே, யாசேருக்காக நான் அழுததுபோல உனக்காகவும் அழுவேன்; உன் கொடிகள் கடலைக் கடந்துபோயின; அவைகள் யாசேர் கடல்மட்டும் போய் எட்டின; பாழாக்குகிறவன் உன் வசந்த காலத்துப் பழங்களினின் மேலும், உன் திராட்சாப்பழ அறுப்பின்மேலும் விழுந்தா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பயிர்வெளியிலும் மோவாப் தேசத்திலுமிருந்து சந்தோஷமும் களிப்பும் நீங்கிப்போயிற்று; திராட்சரசம் ஆலைகளிலிருந்து பொழிகிறதை ஓயப்பண்ணினேன்; ஆலையை மிதிக்கிறவர்களின் பாடல் இல்லை; அது ஆரவாரமேயல்லாமல் ஆலை மிதிக்கும் பாடலல்ல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பயிர்வெளியிலும் மோவாப் தேசத்திலுமிருந்து சந்தோஷமும் களிப்பும் நீங்கிப்போயிற்று; திராட்சரசம் ஆலைகளிலிருந்து பொழிகிறதை ஓயப்பண்ணினேன்; ஆலையை மிதிக்கிறவர்களின் பாடல் இல்லை; அது ஆரவாரமேயல்லாமல் ஆலை மிதிக்கும் பாடலல்ல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பயிர்வெளியிலும் மோவாப் தேசத்திலுமிருந்து சந்தோஷமும் களிப்பும் நீங்கிப்போயிற்று; திராட்சரசம் ஆலைகளிலிருந்து பொழிகிறதை ஓயப்பண்ணினேன்; ஆலையை மிதிக்கிறவர்களின் பாடல் இல்லை; அது ஆரவாரமேயல்லாமல் ஆலை மிதிக்கும் பாடலல்ல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எஸ்போன்துவக்கி ஏலெயாலே மட்டும் யாகாஸ்வரைக்கும் உண்டாகும் கூக்குரலினிமித்தம் அவர்கள் மூன்றுவயதுக் கடாரியைப்போல், சோவார்துவக்கி ஓரொனாயிம்மட்டும் சத்தமிடுவார்கள்; நிம்ரீமின் ஜலங்களும் வற்றிப்போகு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கையால், இதோ, நாட்கள் வருமென்று கர்த்தர் சொல்லுகிறார், அப்பொழுது கவிழ்த்துப்போடுகிறவர்களை அதற்கு அனுப்புவேன்; அவர்கள் அதைக் கவிழ்த்து, அதின் பாத்திரங்களை வெறுமையாக்கி, அதின் ஜாடிகளை உடைத்துப்போடுவார்கள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எஸ்போன்துவக்கி ஏலெயாலே மட்டும் யாகாஸ்வரைக்கும் உண்டாகும் கூக்குரலினிமித்தம் அவர்கள் மூன்றுவயதுக் கடாரியைப்போல், சோவார்துவக்கி ஓரொனாயிம்மட்டும் சத்தமிடுவார்கள்; நிம்ரீமின் ஜலங்களும் வற்றிப்போகும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எஸ்போன்துவக்கி ஏலெயாலே மட்டும் யாகாஸ்வரைக்கும் உண்டாகும் கூக்குரலினிமித்தம் அவர்கள் மூன்றுவயதுக் கடாரியைப்போல், சோவார்துவக்கி ஓரொனாயிம்மட்டும் சத்தமிடுவார்கள்; நிம்ரீமின் ஜலங்களும் வற்றிப்போகும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 உன் சம்பத்தையும் உன் பொக்கிஷகளையும் நம்புகிறபடியினாலே நீயும் பிடிக்கப்படுவாய், அப்பொழுது கோமோஷ் சிறையாக்கப்பட்டுப்போம்; அதின் ஆசாரியரும் பிரபுக்களும் ஏகமாய்ச் சிறைப்பட்டுப்போவார்கள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 உன் சம்பத்தையும் உன் பொக்கிஷகளையும் நம்புகிறபடியினாலே நீயும் பிடிக்கப்படுவாய், அப்பொழுது கோமோஷ் சிறையாக்கப்பட்டுப்போம்; அதின் ஆசாரியரும் பிரபுக்களும் ஏகமாய்ச் சிறைப்பட்டுப்போவார்கள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 உன் சம்பத்தையும் உன் பொக்கிஷகளையும் நம்புகிறபடியினாலே நீயும் பிடிக்கப்படுவாய், அப்பொழுது கோமோஷ் சிறையாக்கப்பட்டுப்போம்; அதின் ஆசாரியரும் பிரபுக்களும் ஏகமாய்ச் சிறைப்பட்டுப்போவார்கள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மோவாப்தேசத்து மேடைகளில் பலியிடுகிறவனையும் தன் தேவர்களுக்கு தூபங்காட்டுகிறவனையும் ஓயப்பண்ணுவேன் என்று கர்த்தர் சொல்லுகிறார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மோவாப்தேசத்து மேடைகளில் பலியிடுகிறவனையும் தன் தேவர்களுக்கு தூபங்காட்டுகிறவனையும் ஓயப்பண்ணுவேன் என்று கர்த்தர் சொல்லுகிறார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ாழாக்குகிறவன் எல்லாப் பட்டணங்களின்மேலும் வருவான்; ஒரு பட்டணமும் தப்பிப்போவதில்லை; பள்ளத்தாக்குகளும் கெட்டுப்போகும்; சமனான பூமியும் அழிக்கப்படும் என்று கர்த்தர் சொன்னார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ாழாக்குகிறவன் எல்லாப் பட்டணங்களின்மேலும் வருவான்; ஒரு பட்டணமும் தப்பிப்போவதில்லை; பள்ளத்தாக்குகளும் கெட்டுப்போகும்; சமனான பூமியும் அழிக்கப்படும் என்று கர்த்தர் சொன்னார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ஆகையால், மோவாபினிமித்தம் என் இருதயம் நாகசுரம் போல் துயரமாய் தொனிக்கும்; கீராரேஸ் மனுஷரினிமித்தமும், என் இருதயம் நாகசுரம் போல் துயரமாய் தொனிக்கும்; அவர்கள் சம்பாதித்த ஐசுவரியம் அழிந்து போகிறபடியினால் அப்படி தொனிக்கும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இஸ்ரவேல் சந்ததி தங்கள் நம்பிக்கையான பெத்தேலாலே வெட்கப்பட்டதுபோல, மோவாப் கேமோஷாலே வெட்கப்படும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ஆகையால், மோவாபினிமித்தம் என் இருதயம் நாகசுரம் போல் துயரமாய் தொனிக்கும்; கீராரேஸ் மனுஷரினிமித்தமும், என் இருதயம் நாகசுரம் போல் துயரமாய் தொனிக்கும்; அவர்கள் சம்பாதித்த ஐசுவரியம் அழிந்து போகிறபடியினால் அப்படி தொனிக்கும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தலைகள் எல்லாம் மொட்டையிடப்பட்டும், தாடிகள் எல்லாம் கத்தரிக்கப்பட்டும் இருக்கும்; கைகளில் எல்லாம் கீறுதல்களும், அரைகளில் இரட்டுடுப்பும் உண்டு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தலைகள் எல்லாம் மொட்டையிடப்பட்டும், தாடிகள் எல்லாம் கத்தரிக்கப்பட்டும் இருக்கும்; கைகளில் எல்லாம் கீறுதல்களும், அரைகளில் இரட்டுடுப்பும் உண்டு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மோவாபுக்குச் செட்டைகளைக் கொடுங்கள்; அது பறந்துபோகட்டும்; அதின் பட்டணங்கள் குடிகளில்லாமல் பாழாய்ப்போகும்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மோவாபுக்குச் செட்டைகளைக் கொடுங்கள்; அது பறந்துபோகட்டும்; அதின் பட்டணங்கள் குடிகளில்லாமல் பாழாய்ப்போகும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மோவாபின் சகல வீடுகளின் மேலும் அதின் தெருக்களிலேயும் ஏகப்புலம்பல் உண்டாகும்; ஒருவரும் விரும்பப்படாத பாத்திரம்போல மோவாபை உடைத்துப்போட்டேன் என்று கர்த்தர் சொல்லுகிறார்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மோவாபின் சகல வீடுகளின் மேலும் அதின் தெருக்களிலேயும் ஏகப்புலம்பல் உண்டாகும்; ஒருவரும் விரும்பப்படாத பாத்திரம்போல மோவாபை உடைத்துப்போட்டேன் என்று கர்த்தர் சொல்லுகிறார்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மோவாபின் சகல வீடுகளின் மேலும் அதின் தெருக்களிலேயும் ஏகப்புலம்பல் உண்டாகும்; ஒருவரும் விரும்பப்படாத பாத்திரம்போல மோவாபை உடைத்துப்போட்டேன் என்று கர்த்தர் சொல்லுகிறார்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ர்த்தருடைய வேலையை அசதியாய்ச் செய்கிறவன் சபிக்கப்பட்டவன்; இரத்தம் சிந்தாதபடிக்குத் தன் பட்டயத்தை அடக்கிக்கொள்ளுகிறவன் சபிக்கப்பட்டவன்.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ர்த்தருடைய வேலையை அசதியாய்ச் செய்கிறவன் சபிக்கப்பட்டவன்; இரத்தம் சிந்தாதபடிக்குத் தன் பட்டயத்தை அடக்கிக்கொள்ளுகிறவன் சபிக்கப்பட்டவ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இஸ்ரவேல் சந்ததி தங்கள் நம்பிக்கையான பெத்தேலாலே வெட்கப்பட்டதுபோல, மோவாப் கேமோஷாலே வெட்கப்படும்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மோவாப் எவ்வளவாய் முறிந்துபோயிற்றென்று அலறுகிறார்கள்; அது முதுகைக்காட்டி எவ்வளவாய் வெட்கப்படும்? இப்படி மோவாப் தன் சுற்றுப்புறத்தார் அனைவருக்கும் பரியாசமும் திகைப்புமாயிருக்கும்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மோவாப் எவ்வளவாய் முறிந்துபோயிற்றென்று அலறுகிறார்கள்; அது முதுகைக்காட்டி எவ்வளவாய் வெட்கப்படும்? இப்படி மோவாப் தன் சுற்றுப்புறத்தார் அனைவருக்கும் பரியாசமும் திகைப்புமாயிருக்கும்]]></a:t>
            </a: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இதோ, ஒருவன் கழுகைப்போல் பறந்துவந்து, மோவாபின்மேல் தன் செட்டைகளை விரிப்பான்.]]></a:t>
            </a:r>
          </a:p>
        </p:txBody>
      </p:sp>
    </p:spTree>
  </p:cSld>
</p:notes>
</file>

<file path=ppt/notesSlides/notesSlide8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இதோ, ஒருவன் கழுகைப்போல் பறந்துவந்து, மோவாபின்மேல் தன் செட்டைகளை விரிப்பான்.]]></a:t>
            </a:r>
          </a:p>
        </p:txBody>
      </p:sp>
    </p:spTree>
  </p:cSld>
</p:notes>
</file>

<file path=ppt/notesSlides/notesSlide8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கீரியோத் பிடிக்கப்படும், கோட்டைகள் கைவசமாகும்; அந்நாளிலே மோவாபின் பராக்கிரமசாலிகளுடைய இருதயம் பிரசவவேதனைப்படுகிற ஸ்திரீயின் இருதயம்போல இருக்கும்.]]></a:t>
            </a:r>
          </a:p>
        </p:txBody>
      </p:sp>
    </p:spTree>
  </p:cSld>
</p:notes>
</file>

<file path=ppt/notesSlides/notesSlide8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கீரியோத் பிடிக்கப்படும், கோட்டைகள் கைவசமாகும்; அந்நாளிலே மோவாபின் பராக்கிரமசாலிகளுடைய இருதயம் பிரசவவேதனைப்படுகிற ஸ்திரீயின் இருதயம்போல இருக்கும்.]]></a:t>
            </a:r>
          </a:p>
        </p:txBody>
      </p:sp>
    </p:spTree>
  </p:cSld>
</p:notes>
</file>

<file path=ppt/notesSlides/notesSlide8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மோவாப் கர்த்தருக்கு விரோதமாய்ப் பெருமைபாராட்டினபடியால், அது ஒரு ஜனமாயிராதபடிக்கு அழிக்கப்படும்.]]></a:t>
            </a:r>
          </a:p>
        </p:txBody>
      </p:sp>
    </p:spTree>
  </p:cSld>
</p:notes>
</file>

<file path=ppt/notesSlides/notesSlide8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மோவாப் தேசத்தின் குடியானவனே, திகிலும், படுகுழியும், கண்ணியும் உன்மேல் வரும் என்று கர்த்தர் சொல்லுகிறார்.]]></a:t>
            </a:r>
          </a:p>
        </p:txBody>
      </p:sp>
    </p:spTree>
  </p:cSld>
</p:notes>
</file>

<file path=ppt/notesSlides/notesSlide8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திகிலுக்கு விலக ஓடுகிறவன் படு குழியிலே விழுவான்; படுகுழியிலிருந்து ஏறுகிறவனோ கண்ணியிலே பிடிபடுவான்; அவர்கள் விசாரிக்கப்படும் வருஷத்தை அதின்மேல், அதாவது, மோவாபின்மேல் வரப்பண்ணுவேன் என்று கர்த்தர் சொல்லுகிறார்.]]></a:t>
            </a:r>
          </a:p>
        </p:txBody>
      </p:sp>
    </p:spTree>
  </p:cSld>
</p:notes>
</file>

<file path=ppt/notesSlides/notesSlide8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திகிலுக்கு விலக ஓடுகிறவன் படு குழியிலே விழுவான்; படுகுழியிலிருந்து ஏறுகிறவனோ கண்ணியிலே பிடிபடுவான்; அவர்கள் விசாரிக்கப்படும் வருஷத்தை அதின்மேல், அதாவது, மோவாபின்மேல் வரப்பண்ணுவேன் என்று கர்த்தர் சொல்லுகிற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இஸ்ரவேல் சந்ததி தங்கள் நம்பிக்கையான பெத்தேலாலே வெட்கப்பட்டதுபோல, மோவாப் கேமோஷாலே வெட்கப்படும்.]]></a:t>
            </a:r>
          </a:p>
        </p:txBody>
      </p:sp>
    </p:spTree>
  </p:cSld>
</p:notes>
</file>

<file path=ppt/notesSlides/notesSlide9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வல்லடிக்குத் தப்ப ஓடிப்போகிறவர்கள் எஸ்போனின் நிழலில் தரித்து நின்றார்கள், ஆனாலும் நெருப்பு எஸ்போனிலும், அக்கினிஜுவாலை சீகோன் நடுவிலுமிருந்து புறப்பட்டு, மோவாப் தேசத்தின் எல்லைகளையும், கலகஞ்செய்கிறவர்களின் உச்சந்தலையையும் பட்சிக்கும்.]]></a:t>
            </a:r>
          </a:p>
        </p:txBody>
      </p:sp>
    </p:spTree>
  </p:cSld>
</p:notes>
</file>

<file path=ppt/notesSlides/notesSlide9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வல்லடிக்குத் தப்ப ஓடிப்போகிறவர்கள் எஸ்போனின் நிழலில் தரித்து நின்றார்கள், ஆனாலும் நெருப்பு எஸ்போனிலும், அக்கினிஜுவாலை சீகோன் நடுவிலுமிருந்து புறப்பட்டு, மோவாப் தேசத்தின் எல்லைகளையும், கலகஞ்செய்கிறவர்களின் உச்சந்தலையையும் பட்சிக்கும்.]]></a:t>
            </a:r>
          </a:p>
        </p:txBody>
      </p:sp>
    </p:spTree>
  </p:cSld>
</p:notes>
</file>

<file path=ppt/notesSlides/notesSlide9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வல்லடிக்குத் தப்ப ஓடிப்போகிறவர்கள் எஸ்போனின் நிழலில் தரித்து நின்றார்கள், ஆனாலும் நெருப்பு எஸ்போனிலும், அக்கினிஜுவாலை சீகோன் நடுவிலுமிருந்து புறப்பட்டு, மோவாப் தேசத்தின் எல்லைகளையும், கலகஞ்செய்கிறவர்களின் உச்சந்தலையையும் பட்சிக்கும்.]]></a:t>
            </a:r>
          </a:p>
        </p:txBody>
      </p:sp>
    </p:spTree>
  </p:cSld>
</p:notes>
</file>

<file path=ppt/notesSlides/notesSlide9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மோவாபே உனக்கு ஐயோ! கேமோஷ் விக்கிரகத்தையடுத்த ஜனம் அழியும், உன் குமாரரும் சிறைபிடிக்கப்படுகிறார்கள், உன் குமாரத்திகளும் சிறைபிடிக்கப்பட்டுப்போகிறார்கள்.]]></a:t>
            </a:r>
          </a:p>
        </p:txBody>
      </p:sp>
    </p:spTree>
  </p:cSld>
</p:notes>
</file>

<file path=ppt/notesSlides/notesSlide9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மோவாபே உனக்கு ஐயோ! கேமோஷ் விக்கிரகத்தையடுத்த ஜனம் அழியும், உன் குமாரரும் சிறைபிடிக்கப்படுகிறார்கள், உன் குமாரத்திகளும் சிறைபிடிக்கப்பட்டுப்போகிறார்கள்.]]></a:t>
            </a:r>
          </a:p>
        </p:txBody>
      </p:sp>
    </p:spTree>
  </p:cSld>
</p:notes>
</file>

<file path=ppt/notesSlides/notesSlide9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ஆனாலும் கடைசிநாட்களில் மோவாபின் சிறையிருப்பைத் திருப்புவேன் என்று கர்த்தர் சொல்லுகிறார். மோவாபின்மேல் வரும் நியாயத்தீர்ப்பின் செய்தி இத்தோடே முடிந்தது.]]></a:t>
            </a:r>
          </a:p>
        </p:txBody>
      </p:sp>
    </p:spTree>
  </p:cSld>
</p:notes>
</file>

<file path=ppt/notesSlides/notesSlide9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ஆனாலும் கடைசிநாட்களில் மோவாபின் சிறையிருப்பைத் திருப்புவேன் என்று கர்த்தர் சொல்லுகிறார். மோவாபின்மேல் வரும் நியாயத்தீர்ப்பின் செய்தி இத்தோடே முடிந்தத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3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2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3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4.xml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5.xml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6.xml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7.xml"/>
</Relationships>

</file>

<file path=ppt/slides/_rels/slide8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8.xml"/>
</Relationships>

</file>

<file path=ppt/slides/_rels/slide8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9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_rels/slide9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0.xml"/>
</Relationships>

</file>

<file path=ppt/slides/_rels/slide9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1.xml"/>
</Relationships>

</file>

<file path=ppt/slides/_rels/slide9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2.xml"/>
</Relationships>

</file>

<file path=ppt/slides/_rels/slide9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3.xml"/>
</Relationships>

</file>

<file path=ppt/slides/_rels/slide9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4.xml"/>
</Relationships>

</file>

<file path=ppt/slides/_rels/slide9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5.xml"/>
</Relationships>

</file>

<file path=ppt/slides/_rels/slide9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“তুমি বলতে পারো না, ‘আমরা ভালো সৈন্য| আমরা যুদ্ধক্ষেত্রে সাহসী|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শএুপক্ষ মোয়াব আক্রমণ করবে| তারা মোয়াব শহরগুলির ভেতরে ঢুকে সেগুলিকে ধ্বংস করে দেবে| গণ হত্য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ময় মোয়াবের সবচেয়ে শক্তিশালী যুবকরা মারা যাবে|” এই বার্তা হল রাজার| রাজার নাম হল প্রভ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র্বশক্তিমা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মোয়াবের ধ্বংস হবে শীঘ্রই| মোয়াবের পরিসমাপ্তি খুব কাছে এগিয়ে আস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মোয়াবের প্রতিবেশী লোকরা, তোমরা ঐ দেশের জন্য চিত্কার করে কাঁদো! লোকরা, তোমরা জানো য়ে মোয়া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তখানি বিখ্যাত তাই তার জন্য কাঁদো| এই বিলাপ গীত গাও: ‘রাজার শাসন শেষ| মোয়াবের শক্তি ও গৌরব শেষ হ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গেছে|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তোমরা দীবোনের লোকরা, তোমাদের শ্রদ্ধার জায়গা থেকে নেমে এসো| কারণ ধ্বংসকারী আসছে| সে এসে তোম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মস্ত শক্তিশালী শহরগুলোকে ভেঙ্গে গুঁড়িযে দে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“মোয়াব কখনও অশান্তি কি তা জানতে পারেনি| মোয়াব ছিল নির্দিষ্ট স্থানে সঞ্চিত রাখা সুরার মত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অরোযের লোকরা, রাস্তায় দাঁড়িয়ে লক্ষ্য করে দেখো এক জন পুরুষ ও নারী দৌড়ে পালাচ্ছে| ওদের জিজ্ঞে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ো কি হয়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মোয়াব ধ্বংস হবে এবং লজ্জায ভরে যাবে| মোয়াব শুধু কাঁদবে আর কাঁদবে| অর্ণোন নদীতে ঘোষণা হচ্ছ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োয়াব ধ্বংস হয়ে গিয়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উচ্চসমতল ভূমির লোকরাও শাস্তি পাবে| হোলন, য়হস, মেফাত্‌ শহরে শাস্তির বিধান এসে গিয়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বিচার দণ্ড উপস্থিত হয়েছে দীবোন, নবো এবং বৈত্‌-দিব্লাথযিম শহর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8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বিচার দণ্ড উপস্থিত হয়েছে কিরিযাথযিম, বৈত্‌গামূল এবং বৈত্‌-মিযোন শহর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8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বিচার দণ্ড এসেছে করিযোত্‌ এবং বস্রা শহরগুলিতে| বিচার দণ্ড এসেছে মোয়াবের কাছের ও দূরের সমস্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8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হরগুলিতেও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8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মোয়াব দেশ সম্বন্ধে হল এই বার্তা| প্রভু সর্বশক্তিমান, ইস্রায়েলের ঈশ্বর বলেন: “নবো পর্বতের জন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্থির| তাকে কখনও এক পাত্র থেকে অন্য পাত্রে ঢালা হয়নি| তাকে কখনও নির্বাসনের জন্য বন্দী করে নি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8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খুব খারাপ হবে| নবো পর্বত ধ্বংস হয়ে যাবে| কিরিযাথযিমকে অপদস্থ করা হবে এবং তাকে দখল করা হবে| ঐ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8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ক্তিশালী জায়গাটিকে অবদমিত ও ধ্বংস করা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8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মোয়াবের সমস্ত শক্তি ছিন্ন করা হয়েছে| মোয়াবের বাহু ভেঙে দেওয়া হয়েছে|” প্রভু এই কথা বলেছি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8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মোয়াব নিজেকে প্রভুর চেয়েও বেশী গুরুত্বপূর্ণ ভেবেছিল| অতএব মোয়াবকে শাস্তি দাও যতক্ষণ না স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8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াতালের মতো টলতে টলতে হাঁটে, যতক্ষণ না সে বমি করে এবং তার ওপর নিজেই গড়াগড়ি খায়! মানুষ মোয়াব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8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িয়ে উপহাস ক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8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মোয়াবের আর কখনো প্রশংসা করা হবে না| হিশ্বোনের লোকরা মোয়াবের পরাজয়ের পরিকল্পনা করবে| তারা বলব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8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‘এসো, আমরা ঐ দেশটি শেষ করে দিই|” মদ্মেনা, তুমিও নিশ্চুপ হয়ে যাবে| প্রভুর তরবারি তোমাকেও তাড়া ক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8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মোয়াব তুমি সব সময় ইস্রায়েলকে নিয়ে হাসাহাসি করেছ| ইস্রায়েল যখন একদল চোরের হাতে ধরা পড়েছি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8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খন তুমি তাকে নিয়ে উপহাস করেছো, মজা করেছো| তুমি সব সময় নিজেকে ইস্রায়েলের থেকে শ্রেষ্ঠ বলে দাব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াওয়া হয়নি| তাই তার স্বাদ আগের মতোই অভিন্ন এবং তার গন্ধেরও পরিবর্তন হয়নি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8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 এসেছো| যতবার তুমি ইস্রায়েলের সম্বন্ধে কথা বলেছ, তুমি সব সময় এমন ব্যবহার করেছ য়েন তুমি ত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8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চেয়ে ভাল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8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তোমরা, মোয়াবের লোকরা, তোমদের শহরগুলি ত্যাগ কর এবং পাথর সমূহের মাঝে বাস কর য়েমন করে একটি ঘুঘ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8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খী একটি গুহার প্রবেশমুখে তার বাসা তৈরী কর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8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হোরোণযিম থেকে কান্নার রোল উঠছে শোন| তারা বিশৃঙ্খল অবস্থা ও ধ্বংস দেখে কাঁদ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8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“মোয়াবের আত্মম্ভরিতার কথা আমরা শুনেছি| সে ছিল ভীষণ অহঙ্কারী| হামবড়া ভাব দেখিয়ে সে নিজেকে কেউ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8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েটা প্রমাণ করার চেষ্টা করতো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8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প্রভু বলেন, “আমি জানি য়ে মোয়াব খুব তাড়াতাড়ি রেগে যায়| সে নিজেই নিজের বড়াই করে বেড়ায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8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িন্তু তার সব বড় বড় কথাই মিথ্য়ে| সে যা বলে তার কিছুই করে দেখাতে পার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8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মোয়াব ধ্বংস হবে| তার সন্তানরা সাহায্যের জন্য চিত্কার করে কাঁদ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প্রভু বলেছেন, “কিন্তু শীঘ্রই আমি কিছু লোক পাঠাব যারা তোমাকে সুরার মতো এক পাত্র থেকে অন্য পাত্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8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মোয়াবের লোকরা কাঁদতে কাঁদতে লূহীতের ফুটপাত দিয়ে হাঁটবে| তাদের সেই বেদনাবিধুর কান্নার আওয়াজ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8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োনা যাবে হোরোণযিম শহরের রাস্তা থেক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8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বাঁচার জন্য পালাও| দৌড়োও! ঝোপের ছোট ছোট শেকড় য়েমন মরুঝড়ে উড়ে যায় সেই ভাবে পালিয়ে যাও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8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তাই আমি মোয়াবের জন্য কাঁদি| কাঁদি তার লোকদের জন্য| আমি কাঁদলাম কীর-হেরেসের লোকদের জন্য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8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যাসের লোকদের জন্য আমি যাসেরের সঙ্গে কাঁদলাম| সিব্মা অতীতে তোমার দ্রাক্ষা ক্ষেত সমুদ্র উপকূল ঘি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8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স্তৃত ছিল যাসের পর্য়ন্ত| কিন্তু ধ্বংসকারী তোমাদের ফসল ও দ্রাক্ষা নিয়ে গিয়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8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মোয়াবের বিশাল দ্রাক্ষাক্ষেতগুলির থেকে সমস্ত আনন্দ ও হাসি অদৃশ্য হয়ে গিয়েছে| আমি দ্রাক্ষ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8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থেকে রসের প্রবাহ বন্ধ করে দিয়েছি যাতে আর কখনও দ্রাক্ষারস না বানানো যায়| কেউ আর ওগুলোর ওপর দি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8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াচতে নাচতে এবং গাইতে গাইতে না হাঁটে| সেখানে কোন আনন্দের কোলাহল থাক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8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“হিশ্বোন ও ইলিয়ালী শহরের মানুষ কাঁদছে| সুদূর য়হস শহর থেকেও তাদের কান্না শোনা যাচ্ছে| ত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ঢালবে| তারপর তারা শূন্য পাত্রের মতো আছাড় মেরে তোমাকে টুকরো টুকরো কর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8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ান্না শোনা যাচ্ছে সোযর, হোরেসুযম এবং ইগ্লত্‌-শলিশীযা শহর থেকেও| এমন কি নিম্রীম নদীর জল শুকি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8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গিয়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8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“তোমরা যা তৈরী করেছিলে তাতে তোমাদের বিশ্বাস আছে, বিশ্বাস আছে তোমাদের সম্পদে| তাই তোমরা বন্দী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8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াদের দেবতা কমোশকেও নির্বাসনে পাঠানো হবে বন্দী করে নিয়ে গিয়ে| তার যাজক এবং আধিকারিকদেরও বন্দ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8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 নিয়ে যাওয়া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8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আমি মোয়াবকে সমস্ত উচ্চ স্থানগুলিতে হোমবলি উত্সর্গ করা থেকে বিরত করব| আমি মোয়াবকে ত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8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বতাদের প্রতি নৈবেদ্য দেওয়া থেকে বিরত করব|” প্রভু এগুলি বল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8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ধ্বংস আসবে প্রত্যেক শহরের বিরুদ্ধে যুদ্ধ করতে| কোন শহর পালাতে পারবে না| এই উপত্যকা ধ্বংস হ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8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াবে| উচ্চ সমতলভূমিও ধ্বংস হবে| প্রভু য়েহেতু বলেছেন এইগুলি ঘটবে, তাই এগুলি ঘটবে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8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মোয়াবের জন্য আমি খুবই দুঃখিত| শবযাত্রা কালে শোকসঙ্গীতের সুর তোলা বাঁশির মতো আমার হৃদয় কাঁদ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তখন মোয়াবের লোকরা তাদের মূর্ত্তি কমোশের জন্য লজ্জিত হবে| বৈথেলে ইস্রায়েলের লোকরাও মূর্ত্তি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8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ি কীর হেরেসের লোকদের জন্যও দুঃখিত| সুদর সমস্ত ধনসম্পত্তি লুঠ হয়ে গিয়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8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প্রত্যেকেই শোক পালনের উদ্দেশ্যে মাথা ন্যাড়া করেছে, দাড়ি কেটেছে, হাত কেটে রক্তপাত ঘটিয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8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ত্যেকে শোকের পোশাক পর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8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মোয়াবের সমস্ত জমিতে নুন ছড়িয়ে দাও| এই দেশ শূন্য মরুভূমিতে পরিণত হবে| মোয়াবের শহরগুলি শূন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8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হরসমূহে পরিণত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8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মোয়াবে মৃতদের জন্য প্রত্যেক জায়গায় লোকেরা, প্রত্যেক বাড়ির মাথায় এবং সমস্ত জনসাধারণ্য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8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াঁদছে| আমি মোয়াবকে শূন্য পাত্রের মতো আছাড় মেরে ভেঙ্গে টুকরো টুকরো করেছি বলেই চারিদিকে এত শোক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8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ভু এই কথাগুলি বলেছি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8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যদি কোন ব্যক্তি প্রভুর নির্দেশ মতো তার তরবারি ব্যবহার না করে এবং হত্যা করে তাহলে সেই ব্যক্তি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8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ীবনে বিপর্য়য আস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শ্বাস করেছিল এবং যখন ঐ মূর্ত্তি তাদের কোন ভাবেই সাহায্য করতে পারেনি তখন তারা হতবুদ্ধি হ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8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মোয়াব চুর্ণ বিচূর্ণ হয়ে গিয়েছে| মানুষ কাঁদছে| মোয়াব আত্মসমর্পণ করেছে এবং এখন লজ্জায পড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8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গেছে বলে অন্য দেশের মানুষ তাকে নিয়ে উপহাস করছে| কিন্তু মোয়াবে যা ঘটেছে তাতে তারা আতঙ্কে পূর্ণ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8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প্রভু বলেন, “দেখ! একটি ঈগল পাখী আকাশ থেকে নীচের দিকে ধেয়ে আসছে আর তার ডানার পরিধি বিস্তৃত হচ্ছ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8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োয়াবের ওপর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8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মোয়াবের শহরগুলি অধিকৃত হবে| দূর্গ দিয়ে ঘেরা জায়গাগুলিও পরাজিত হবে| সেই সময় মোয়াবের সৈন্য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8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সব বেদনায় কাতর মহিলার মতো ভীত হয়ে পড়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8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পুরো মোয়াব দেশটাই ধ্বংস হয়ে যাবে| কেননা তারা ভেবেছিল য়ে তারা প্রভুর থেকেও বেশী গুরুত্বপূর্ণ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8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প্রভু এই কথাগুলি বলেন: “মোয়াবের লোকরা, ভীত হও, গভীর খাদ এবং ফাঁদ তোমাদের জন্য অপেক্ষা কর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8]]>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লোকরা ভয়ে দৌড়বে এবং গভীর খাদগুলিতে পড়বে| কেউ যদি সেই খাদ বেয়ে বাইরে উঠে আসে, সে মুক্ত হবে ন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8]]>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ারণ তাকে ধরবার জন্য ফাঁদ পাতা আছে| আমি মোয়াবে শাস্তির বছর নিয়ে আসব|” প্রভু এই কথাগুলি বল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ড়েছিল| মোয়াবের সেই রকমই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8]]>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“শএুবাহিনীর ভয়ে মানুষ নিরাপত্তার জন্য হিশ্বোন শহরের দিকে ছুটবে কিন্তু সেখানেও তারা নিরাপদ নয়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8]]>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িশ্বোনে আগুন জ্বলতে শুরু করেছে| সীহোনের শহর থেকে এই আগুনের উত্পত্তি| ঐ আগুন মোয়াবের নেত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8]]>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ুড়িয়ে মারবে, পুড়িয়ে মারবে অহঙ্কারী লোকগুলোক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8]]>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মোয়াব তোমার সত্যিই দুঃসময় ঘনিয়ে আসছে| তোমার দেবতা কমোশ ও তার লোকরা ধ্বংস হয়ে গিয়েছে| তোম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8]]>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ছেলেমেযেদের বন্দী করে ধরে নিয়ে যাওয়া হয়েছে নির্বাসন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8]]></a:t>
            </a: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“মোয়াবের লোকদের নির্বাসনে পাঠানো হলেও এমন একদিন আসবে য়েদিন তাদের সবাইকে আবার আমি মোয়াব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8]]></a:t>
            </a: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ফিরিয়ে আনব|” এই ছিল প্রভুর বার্তা|মোয়াবের বিচারদণ্ড এখানেই শেষ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2026-07-31T14:44:54Z</dcterms:created>
  <dcterms:modified xsi:type="dcterms:W3CDTF">2026-07-31T14:44:54Z</dcterms:modified>
  <dc:title>எரேமியா : 48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