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presProps" Target="presProps.xml"/>
  <Relationship Id="rId98" Type="http://schemas.openxmlformats.org/officeDocument/2006/relationships/viewProps" Target="viewProps.xml"/>
  <Relationship Id="rId99"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Moab is destroyed; her little ones have caused a cry to be heard.]]></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For in the going up of Luhith continual weeping shall go up; for in the going down of Horonaim the enemies have heard a cry of destruction.]]></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For in the going up of Luhith continual weeping shall go up; for in the going down of Horonaim the enemies have heard a cry of destructio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lee, save your lives, and be like the heath in the wildernes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because you have trusted in your works and in your treasures, you shall also be taken: and Chemosh shall go forth into captivity with his priests and his princes together.]]></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because you have trusted in your works and in your treasures, you shall also be taken: and Chemosh shall go forth into captivity with his priests and his princes together.]]></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spoiler shall come upon every city, and no city shall escape: the valley also shall perish, and the plain shall be destroyed, as the LORD has spoken.]]></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spoiler shall come upon every city, and no city shall escape: the valley also shall perish, and the plain shall be destroyed, as the LORD has spoken.]]></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Give wings unto Moab, that it may flee and get away: for the cities thereof shall be desolate, without any to dwell therein.]]></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Give wings unto Moab, that it may flee and get away: for the cities thereof shall be desolate, without any to dwell therein.]]></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gainst Moab thus says the LORD of hosts, the God of Israel; Woe unto Nebo! for it is spoiled: Kiriathaim is confounded and taken: Misgab is confounded and dismayed.]]></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Cursed be he that does the work of the LORD deceitfully, and cursed be he that keeps back his sword from bloo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Cursed be he that does the work of the LORD deceitfully, and cursed be he that keeps back his sword from bloo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Moab has been at ease from his youth, and he has settled on his sediments of wine, and has not been emptied from vessel to vessel, neither has he gone into captivity: therefore his taste remained in him, and his scent is not changed.]]></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Moab has been at ease from his youth, and he has settled on his sediments of wine, and has not been emptied from vessel to vessel, neither has he gone into captivity: therefore his taste remained in him, and his scent is not changed.]]></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Moab has been at ease from his youth, and he has settled on his sediments of wine, and has not been emptied from vessel to vessel, neither has he gone into captivity: therefore his taste remained in him, and his scent is not changed.]]></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herefore, behold, the days come, says the LORD, that I will send unto him wanderers, that shall cause him to wander, and shall empty his vessels, and break their bottle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herefore, behold, the days come, says the LORD, that I will send unto him wanderers, that shall cause him to wander, and shall empty his vessels, and break their bottle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herefore, behold, the days come, says the LORD, that I will send unto him wanderers, that shall cause him to wander, and shall empty his vessels, and break their bottles.]]></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Moab shall be ashamed of Chemosh, as the house of Israel was ashamed of Bethel their confidence.]]></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Moab shall be ashamed of Chemosh, as the house of Israel was ashamed of Bethel their confidence.]]></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gainst Moab thus says the LORD of hosts, the God of Israel; Woe unto Nebo! for it is spoiled: Kiriathaim is confounded and taken: Misgab is confounded and dismayed.]]></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How say all of you, We are mighty and strong men for the war?]]></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Moab is spoiled, and gone up out of her cities, and his chosen young men are gone down to the slaughter, says the King, whose name is the LORD of hosts.]]></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Moab is spoiled, and gone up out of her cities, and his chosen young men are gone down to the slaughter, says the King, whose name is the LORD of hosts.]]></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 calamity of Moab is near to come, and his affliction hastes fast.]]></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ll you that are about him, lament for him; and all you that know his name, say, How is the strong staff broken, and the beautiful rod!]]></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ll you that are about him, lament for him; and all you that know his name, say, How is the strong staff broken, and the beautiful rod!]]></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You daughter that do inhabit Dibon, come down from your glory, and sit in thirst; for the spoiler of Moab shall come upon you, and he shall destroy your strong hold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You daughter that do inhabit Dibon, come down from your glory, and sit in thirst; for the spoiler of Moab shall come upon you, and he shall destroy your strong hold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O inhabitant of Aroer, stand by the way, and monitor; ask him that flees, and her that escapes, and say, What is done?]]></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O inhabitant of Aroer, stand by the way, and monitor; ask him that flees, and her that escapes, and say, What is done?]]></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gainst Moab thus says the LORD of hosts, the God of Israel; Woe unto Nebo! for it is spoiled: Kiriathaim is confounded and taken: Misgab is confounded and dismayed.]]></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Moab is confounded; for it is broken down: wail and cry; tell all of you it in Arnon, that Moab is spoile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Moab is confounded; for it is broken down: wail and cry; tell all of you it in Arnon, that Moab is spoiled,]]></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judgment has come upon the plain country; upon Holon, and upon Jahazah, and upon Mephaath,]]></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upon Dibon, and upon Nebo, and upon Bethdiblathaim,]]></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upon Kiriathaim, and upon Bethgamul, and upon Bethmeon,]]></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upon Kerioth, and upon Bozrah, and upon all the cities of the land of Moab, far or near.]]></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upon Kerioth, and upon Bozrah, and upon all the cities of the land of Moab, far or near.]]></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 horn of Moab is cut off, and his arm is broken, says the LORD.]]></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Make all of you him drunken: for he magnified himself against the LORD: Moab also shall wallow in his vomit, and he also shall be in derision.]]></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Make all of you him drunken: for he magnified himself against the LORD: Moab also shall wallow in his vomit, and he also shall be in derisio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re shall be no more praise of Moab: in Heshbon they have devised evil against it; come, and let us cut it off from being a nation. Also you shall be cut down, O Madmen; the sword shall pursue you.]]></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For was not Israel a derision unto you? was he found among thieves? for since you spoke of him, you skipped for joy.]]></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For was not Israel a derision unto you? was he found among thieves? for since you spoke of him, you skipped for joy.]]></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O all of you that dwell in Moab, leave the cities, and dwell in the rock, and be like the dove that makes her nest in the sides of the hole's mouth.]]></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O all of you that dwell in Moab, leave the cities, and dwell in the rock, and be like the dove that makes her nest in the sides of the hole's mouth.]]></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We have heard the pride of Moab, (he is exceeding proud) his loftiness, and his arrogancy, and his pride, and the haughtiness of his heart.]]></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We have heard the pride of Moab, (he is exceeding proud) his loftiness, and his arrogancy, and his pride, and the haughtiness of his heart.]]></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I know his wrath, says the LORD; but it shall not be so; his lies shall not so effect it.]]></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I know his wrath, says the LORD; but it shall not be so; his lies shall not so effect it.]]></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refore will I wail for Moab, and I will cry out for all Moab; mine heart shall mourn for the men of Kirheres.]]></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refore will I wail for Moab, and I will cry out for all Moab; mine heart shall mourn for the men of Kirhere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re shall be no more praise of Moab: in Heshbon they have devised evil against it; come, and let us cut it off from being a nation. Also you shall be cut down, O Madmen; the sword shall pursue you.]]></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O vine of Sibmah, I will weep for you with the weeping of Jazer: your plants are gone over the sea, they reach even to the sea of Jazer: the spoiler is fallen upon your summer fruits and upon your vintage.]]></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O vine of Sibmah, I will weep for you with the weeping of Jazer: your plants are gone over the sea, they reach even to the sea of Jazer: the spoiler is fallen upon your summer fruits and upon your vintage.]]></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O vine of Sibmah, I will weep for you with the weeping of Jazer: your plants are gone over the sea, they reach even to the sea of Jazer: the spoiler is fallen upon your summer fruits and upon your vintage.]]></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joy and gladness is taken from the plentiful field, and from the land of Moab, and I have caused wine to fail from the winepresses: none shall tread with shouting; their shouting shall be no shouting.]]></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joy and gladness is taken from the plentiful field, and from the land of Moab, and I have caused wine to fail from the winepresses: none shall tread with shouting; their shouting shall be no shouting.]]></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joy and gladness is taken from the plentiful field, and from the land of Moab, and I have caused wine to fail from the winepresses: none shall tread with shouting; their shouting shall be no shouting.]]></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From the cry of Heshbon even unto Elealeh, and even unto Jahaz, have they uttered their voice, from Zoar even unto Horonaim, as an heifer of three years old: for the waters also of Nimrim shall be desolate.]]></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From the cry of Heshbon even unto Elealeh, and even unto Jahaz, have they uttered their voice, from Zoar even unto Horonaim, as an heifer of three years old: for the waters also of Nimrim shall be desolate.]]></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Moreover I will cause to cease in Moab, says the LORD, him that offers in the high places, and him that burns incense to his gods.]]></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Moreover I will cause to cease in Moab, says the LORD, him that offers in the high places, and him that burns incense to his god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re shall be no more praise of Moab: in Heshbon they have devised evil against it; come, and let us cut it off from being a nation. Also you shall be cut down, O Madmen; the sword shall pursue you.]]></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Therefore mine heart shall sound for Moab like pipes, and mine heart shall sound like pipes for the men of Kirheres: because the riches that he has got are perished.]]></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Therefore mine heart shall sound for Moab like pipes, and mine heart shall sound like pipes for the men of Kirheres: because the riches that he has got are perished.]]></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Therefore mine heart shall sound for Moab like pipes, and mine heart shall sound like pipes for the men of Kirheres: because the riches that he has got are perished.]]></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For every head shall be bald, and every beard clipped: upon all the hands shall be cuttings, and upon the loins sackcloth.]]></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For every head shall be bald, and every beard clipped: upon all the hands shall be cuttings, and upon the loins sackcloth.]]></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There shall be lamentation generally upon all the housetops of Moab, and in the streets thereof: for I have broken Moab like a vessel wherein is no pleasure, says the LORD.]]></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There shall be lamentation generally upon all the housetops of Moab, and in the streets thereof: for I have broken Moab like a vessel wherein is no pleasure, says the LORD.]]></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They shall wail, saying, How is it broken down! how has Moab turned the back with shame! so shall Moab be a derision and a dismaying to all them about him.]]></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They shall wail, saying, How is it broken down! how has Moab turned the back with shame! so shall Moab be a derision and a dismaying to all them about him.]]></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For thus says the LORD; Behold, he shall fly as an eagle, and shall spread his wings over Moab.]]></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 voice of crying shall be from Horonaim, spoiling and great destruction.]]></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Kerioth is taken, and the strong holds are surprised, and the mighty men's hearts in Moab at that day shall be as the heart of a woman in her pangs.]]></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Kerioth is taken, and the strong holds are surprised, and the mighty men's hearts in Moab at that day shall be as the heart of a woman in her pangs.]]></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And Moab shall be destroyed from being a people, because he has magnified himself against the LORD.]]></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Fear, and the pit, and the snare, shall be upon you, O inhabitant of Moab, says the LORD.]]></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Fear, and the pit, and the snare, shall be upon you, O inhabitant of Moab, says the LORD.]]></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He that flees from the fear shall fall into the pit; and he that gets up out of the pit shall be taken in the snare: for I will bring upon it, even upon Moab, the year of their visitation, says the LORD.]]></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He that flees from the fear shall fall into the pit; and he that gets up out of the pit shall be taken in the snare: for I will bring upon it, even upon Moab, the year of their visitation, says the LORD.]]></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He that flees from the fear shall fall into the pit; and he that gets up out of the pit shall be taken in the snare: for I will bring upon it, even upon Moab, the year of their visitation, says the LORD.]]></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They that fled stood under the shadow of Heshbon because of the force: but a fire shall come forth out of Heshbon, and a flame from the midst of Sihon, and shall devour the corner of Moab, and the crown of the head of the tumultuous ones.]]></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They that fled stood under the shadow of Heshbon because of the force: but a fire shall come forth out of Heshbon, and a flame from the midst of Sihon, and shall devour the corner of Moab, and the crown of the head of the tumultuous one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 voice of crying shall be from Horonaim, spoiling and great destruction.]]></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They that fled stood under the shadow of Heshbon because of the force: but a fire shall come forth out of Heshbon, and a flame from the midst of Sihon, and shall devour the corner of Moab, and the crown of the head of the tumultuous ones.]]></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Woe be unto you, O Moab! the people of Chemosh perishes: for your sons are taken captives, and your daughters captives.]]></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Woe be unto you, O Moab! the people of Chemosh perishes: for your sons are taken captives, and your daughters captives.]]></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Yet will I bring again the captivity of Moab in the latter days, says the LORD. Thus far is the judgment of Moab.]]></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Yet will I bring again the captivity of Moab in the latter days, says the LORD. Thus far is the judgment of Moab.]]></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3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ரேமியா : 4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மோவாப் நொறுங்குண்டது; அதிலுள்ள சிறுவர்கள் கூப்பிடும் சத்தம் கேட்கப்படு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லூகித்துக்கு ஏறிப்போகிற வழியிலே அழுகையின்மேல் அழுகை எழும்பும்; ஒரொனாயிமுக்கு இறங்கிப்போ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ழியிலே நொறுக்குதல் செய்கிற வழியிலே உண்டாகிய கூக்குரலைச் சத்துருக்கள் கேட்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உங்கள் பிராணன் தப்ப ஓடிப்போங்கள்; வனாந்தரத்திலுள்ள கறளையாய்ப்போன செடியைப்போலிரு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நீ உன் சம்பத்தையும் உன் பொக்கிஷகளையும் நம்புகிறபடியினாலே நீயும் பிடிக்கப்படுவாய், அப்பொ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ஷ் சிறையாக்கப்பட்டுப்போம்; அதின் ஆசாரியரும் பிரபுக்களும் ஏகமாய்ச் சிறைப்பட்டுப்போ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பாழாக்குகிறவன் எல்லாப் பட்டணங்களின்மேலும் வருவான்; ஒரு பட்டணமும் தப்பிப்போவ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ளத்தாக்குகளும் கெட்டுப்போகும்; சமனான பூமியும் அழிக்கப்படும் என்று கர்த்தர் சொன்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மோவாபுக்குச் செட்டைகளைக் கொடுங்கள்; அது பறந்துபோகட்டும்; அதின் பட்டணங்கள் குடிகளில்லா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ழாய்ப்போ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மோவாபைக்குறித்து இஸ்ரவேலின் தேவனாகிய சேனைகளின் கர்த்தர் சொல்லுகிறது என்னவென்றால், ஐயோ! நே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கர்த்தருடைய வேலையை அசதியாய்ச் செய்கிறவன் சபிக்கப்பட்டவன்; இரத்தம் சிந்தாதபடிக்குத் தன் பட்டய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க்கிக்கொள்ளுகிறவன் சபிக்கப்பட்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மோவாப் தன் சிறுவயதுமுதல் சுகமாய் வாழ்ந்தது; அது ஒரு பாத்திரத்திலிருந்து மறு பாத்திர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க்கப்படாமலும், அதின் வண்டல்களின் மேல் அசையாமலும் இருந்தது; அது சிறையிருப்புக்குப் போன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தலால் அதின் ருசி அதில் நிலைத்திருந்தது; அதின் வாசனை வேறுபட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ஆகையால், இதோ, நாட்கள் வருமென்று கர்த்தர் சொல்லுகிறார், அப்பொழுது கவிழ்த்துப்போடுகிறவர்களை அ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ப்புவேன்; அவர்கள் அதைக் கவிழ்த்து, அதின் பாத்திரங்களை வெறுமையாக்கி, அதின் ஜாடி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த்துப்போ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ப்பொழுது இஸ்ரவேல் சந்ததி தங்கள் நம்பிக்கையான பெத்தேலாலே வெட்கப்பட்டதுபோல, மோவாப் கேமோஷா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க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ழாக்கப்பட்டது; கீரியாத்தாயீம் வெட்கப்பட்டு, பிடிக்கப்பட்டுப்போயிற்று; மிஸ்காப் வெட்கப்ப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நாங்கள் பராக்கிரமசாலிகளென்றும், நாங்கள் யுத்தசன்னத்தரென்றும் நீங்கள் சொல்லுகிறதெ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மோவாப் அழிந்தது, அதின் பட்டணங்கள் எரிந்துபோயின; அதின் திறமையுள்ள வாலிபர் கொலைக்களத்து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றங்குகிறார்கள் என்று சேனைகளின் கர்த்தர் என்னும் நாமமுள்ள ராஜா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மோவாபின் ஆபத்துவரச் சமீபமாயிருக்கிறது; அதின் தீங்கு மிகவும் தீவிரித்துவரு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தின் சுற்றுப்புறத்தாரும் அதின் பேரை அறிந்தவர்களுமாகிய நீங்கள் எல்லாரும் அதற்காக அங்கலாய்த்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ள்ளுங்கள்; பெலனான தடியும் அலங்காரமான கோலும் எப்படி உடைந்ததென்று சொல்லு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தீபோன் பட்டணவாசியான குமாரத்தியே, நீ உன் மகிமையை விட்டிறங்கி, தாகத்தோடே உட்கார்ந்திரு; மோவா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ழாக்குகிறவன் உனக்கு விரோதமாய் வந்து, உன் அரண்களை அழித்துப்போ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ஆரோவேரில் குடியிருக்கிறவளே, நீ வழியிலே நின்று பார்த்துக்கொண்டிரு; நடந்ததென்னவெ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ஓடிவருகிறவனையும் தப்பிவருகிறவனையும் 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ங்கிப்போ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மோவாப் முறிய அடிக்கப்பட்டபடியினால் கலங்கிப்போயிற்று; அலறிக்கூப்பிடுங்கள்; மோவா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ழாக்கப்பட்டதென்று அர்னோனில் அறிவியு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சமனான பூமியாகிய ஓலோனின் மேலும், யாத்சாவின்மேலும், மேப்காத்தின்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தீபோனின்மேலும், நேபோவின் மேலும், பெத்திப்லாத்தாயீமின் 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கீரியாத்தாயீமின் மேலும், பேத்கமூலின்மேலும், பெதெமெயோனின்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கீரியோத்தின்மேலும், போஸ்றாவின்மேலும், மோவாப் தேசத்திலே தூரத்திலும் சமீபத்திலும் இருக்கிற எல்லா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ணங்களின் மேலும் நியாயத்தீர்ப்பு; 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மோவாபின் கொம்பு வெட்டுண்டது; அவன் புயம் முறிக்கப்பட்டது 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வனை வெறிகொள்ளச் செய்யுங்கள்; கர்த்தருக்கு விரோதமாய்ப் பெருமைபாராட்டினான்; மோவாப்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ந்திபண்ணி அதிலே புரளுவான்; அவன் பரியாசத்துக்கிடமா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எஸ்போனைக்குறித்து மோவாபுக்கு இருந்த பெத்தரிக்கம் இனி இராது; அது ஒரு ஜாதியாயிராதபடிக்கு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இஸ்ரவேல் உனக்குப் பரியாசமாயிருந்தான் அல்லவோ? அவன் திருடருக்குள் கண்டுபிடிக்கப்பட்டானோ? 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குறித்துப் பேசுகிறபோதெல்லாம், தலையைத் துலுக்குகிறா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மோவாப் தேசத்தின் குடிகளே, நீங்கள் பட்டணங்களை விட்டுப்போய் கன்மலையில் தங்கி, குகையின் வா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ஓரங்களில் கூடுகட்டுகிற புறாவுக்கு ஒப்பாயிரு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வன் மெத்தப் பெருமைக்காரன், மோவாபின் பெருமையையும், அவன் மேட்டிமையையும், அவன் அகந்தையையும்,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தரிக்கத்தையும், அவன் இருதயத்தின் மேட்டிமையையும் குறித்துக்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அவன் மூர்க்கத்தை நான் அறிவேன் என்று கர்த்தர் சொல்லுகிறார்; அப்படியாகாது, அவன் வீம்பு செல்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ஆகையால் மோவாபினிமித்தம் நான் அலறி, மோவாப் தேசம் அனைத்தினிமித்தமும் கூக்குரலிடுவேன்; கீராரே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ரினிமித்தம் பெருமூச்சு விட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ர்மூலமாக்குவேன் வாருங்களென்று அதற்கு விரோதமாகப் பொல்லாப்பை நினைத்திருக்கிறார்கள்; மத்மேனே, நீ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சிப்மாவூரின் திராட்சச்செடியே, யாசேருக்காக நான் அழுததுபோல உனக்காகவும் அழுவேன்; உன் கொடிகள் கடலை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ந்துபோயின; அவைகள் யாசேர் கடல்மட்டும் போய் எட்டின; பாழாக்குகிறவன் உன் வசந்த காலத்துப் பழங்களி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லும், உன் திராட்சாப்பழ அறுப்பின்மேலும் விழு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பயிர்வெளியிலும் மோவாப் தேசத்திலுமிருந்து சந்தோஷமும் களிப்பும் நீங்கிப்போயிற்று; திராட்சரச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லைகளிலிருந்து பொழிகிறதை ஓயப்பண்ணினேன்; ஆலையை மிதிக்கிறவர்களின் பாடல் இல்லை; அது ஆரவாரமேயல்லாமல் ஆ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க்கும் பாடல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எஸ்போன்துவக்கி ஏலெயாலே மட்டும் யாகாஸ்வரைக்கும் உண்டாகும் கூக்குரலினிமித்தம் அவர்கள் மூன்றுவய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ரியைப்போல், சோவார்துவக்கி ஓரொனாயிம்மட்டும் சத்தமிடுவார்கள்; நிம்ரீமின் ஜலங்களும் வற்றிப்போ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மோவாப்தேசத்து மேடைகளில் பலியிடுகிறவனையும் தன் தேவர்களுக்கு தூபங்காட்டுகிறவனையும் ஓயப்பண்ணு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ங்காரமாவாய்; பட்டயம் உன்னைத்தொட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ஆகையால், மோவாபினிமித்தம் என் இருதயம் நாகசுரம் போல் துயரமாய் தொனிக்கும்; கீராரே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ரினிமித்தமும், என் இருதயம் நாகசுரம் போல் துயரமாய் தொனிக்கும்; அவர்கள் சம்பாதித்த ஐசுவ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ழிந்து போகிறபடியினால் அப்படி தொனி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தலைகள் எல்லாம் மொட்டையிடப்பட்டும், தாடிகள் எல்லாம் கத்தரிக்கப்பட்டும் இருக்கும்; கைகளில் எ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தல்களும், அரைகளில் இரட்டுடுப்பும் உ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மோவாபின் சகல வீடுகளின் மேலும் அதின் தெருக்களிலேயும் ஏகப்புலம்பல் உண்டாகும்; ஒரு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ம்பப்படாத பாத்திரம்போல மோவாபை உடைத்துப்போட்டேன் 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மோவாப் எவ்வளவாய் முறிந்துபோயிற்றென்று அலறுகிறார்கள்; அது முதுகைக்காட்டி எவ்வளவாய் வெட்க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ப்படி மோவாப் தன் சுற்றுப்புறத்தார் அனைவருக்கும் பரியாசமும் திகைப்புமா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இதோ, ஒருவன் கழுகைப்போல் பறந்துவந்து, மோவாபின்மேல் தன் செட்டைகளை விரி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பாழ்க்கடிப்பினாலும் பெரிய நொறுக்குதலினாலும் உண்டாகிற கூப்பிடுதலின் சத்தம் ஒரொனாயிமிலி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கீரியோத் பிடிக்கப்படும், கோட்டைகள் கைவசமாகும்; அந்நாளிலே மோவாபின் பராக்கிரமசாலிகளுடைய இரு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சவவேதனைப்படுகிற ஸ்திரீயின் இருதயம்போல இ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மோவாப் கர்த்தருக்கு விரோதமாய்ப் பெருமைபாராட்டினபடியால், அது ஒரு ஜனமாயிராதபடிக்கு அழிக்க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மோவாப் தேசத்தின் குடியானவனே, திகிலும், படுகுழியும், கண்ணியும் உன்மேல் வரும் என்று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திகிலுக்கு விலக ஓடுகிறவன் படு குழியிலே விழுவான்; படுகுழியிலிருந்து ஏறுகிறவனோ கண்ணி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படுவான்; அவர்கள் விசாரிக்கப்படும் வருஷத்தை அதின்மேல், அதாவது, மோவாபின்மேல் வரப்பண்ணுவேன்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வல்லடிக்குத் தப்ப ஓடிப்போகிறவர்கள் எஸ்போனின் நிழலில் தரித்து நின்றார்கள், ஆனாலும் நெரு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ஸ்போனிலும், அக்கினிஜுவாலை சீகோன் நடுவிலுமிருந்து புறப்பட்டு, மோவாப் தேசத்தின் எல்லை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கஞ்செய்கிறவர்களின் உச்சந்தலையையும் பட்சி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மோவாபே உனக்கு ஐயோ! கேமோஷ் விக்கிரகத்தையடுத்த ஜனம் அழியும், உன் குமார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பிடிக்கப்படுகிறார்கள், உன் குமாரத்திகளும் சிறைபிடிக்கப்பட்டுப்போ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ஆனாலும் கடைசிநாட்களில் மோவாபின் சிறையிருப்பைத் திருப்புவேன் 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வாபின்மேல் வரும் நியாயத்தீர்ப்பின் செய்தி இத்தோடே மு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8]]></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2026-06-03T12:33:52Z</dcterms:created>
  <dcterms:modified xsi:type="dcterms:W3CDTF">2026-06-03T12:33:52Z</dcterms:modified>
  <dc:title>எரேமியா : 48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