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ச் செய்தி நினிவேயின் ராஜாவுக்கு எட்டினபோது, அவன் தன் சிங்காசனத்தைவிட்டு எழுந்து, தான் உடுத்தியிருந்த உடுப்பைக் கழற்றிப்போட்டு, இரட்டை உடுத்திக்கொண்டு சாம்பலிலே உட்கார்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ச் செய்தி நினிவேயின் ராஜாவுக்கு எட்டினபோது, அவன் தன் சிங்காசனத்தைவிட்டு எழுந்து, தான் உடுத்தியிருந்த உடுப்பைக் கழற்றிப்போட்டு, இரட்டை உடுத்திக்கொண்டு சாம்பலிலே உட்கார்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ராஜா தானும் தன் பிரதானிகளும் நிர்ணயம்பண்ணின கட்டளையாக, நினிவேயில் எங்கும் மனுஷரும் மிருகங்களும், மாடுகளும் ஆடுகளும் ஒன்றும் ருசிபாராதிருக்கவும், மேயாமலும் தண்ணீர் குடியாமலும் இருக்கவ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ராஜா தானும் தன் பிரதானிகளும் நிர்ணயம்பண்ணின கட்டளையாக, நினிவேயில் எங்கும் மனுஷரும் மிருகங்களும், மாடுகளும் ஆடுகளும் ஒன்றும் ருசிபாராதிருக்கவும், மேயாமலும் தண்ணீர் குடியாமலும் இருக்கவ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ராஜா தானும் தன் பிரதானிகளும் நிர்ணயம்பண்ணின கட்டளையாக, நினிவேயில் எங்கும் மனுஷரும் மிருகங்களும், மாடுகளும் ஆடுகளும் ஒன்றும் ருசிபாராதிருக்கவும், மேயாமலும் தண்ணீர் குடியாமலும் இருக்கவ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ரும் மிருகங்களும் இரட்டினால் மூடிக்கொண்டு, தேவனை நோக்கி உரத்த சத்தமாய்க் கூப்பிடவும், அவரவர் தம்தம் பொல்லாத வழியையும் தம்தம் கைகளிலுள்ள கொடுமையையும் விட்டுத் திரும்பவுங்கடவ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ரும் மிருகங்களும் இரட்டினால் மூடிக்கொண்டு, தேவனை நோக்கி உரத்த சத்தமாய்க் கூப்பிடவும், அவரவர் தம்தம் பொல்லாத வழியையும் தம்தம் கைகளிலுள்ள கொடுமையையும் விட்டுத் திரும்பவுங்கட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ருக்குத்தெரியும்; நாம் அழிந்துபோகாதபடிக்கு ஒருவேளை தேவன் மனஸ்தாபப்பட்டு, தம்முடைய உக்கிர கோபத்தைவிட்டுத் திரும்பினாலும் திரும்புவார் என்று கூறச்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ருக்குத்தெரியும்; நாம் அழிந்துபோகாதபடிக்கு ஒருவேளை தேவன் மனஸ்தாபப்பட்டு, தம்முடைய உக்கிர கோபத்தைவிட்டுத் திரும்பினாலும் திரும்புவார் என்று கூறச்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் பொல்லாத வழியைவிட்டுத் திரும்பினார்களென்று தேவன் அவர்களுடைய கிரியைகளைப் பார்த்து, தாம் அவர்களுக்குச் செய்வேன் என்று சொல்லியிருந்த தீங்கைக்குறித்து மனஸ்தாபப்பட்டு, அதைச் செய்யாதிருந்த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ாந்தரம் கர்த்தருடைய வார்த்தை யோனாவு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் பொல்லாத வழியைவிட்டுத் திரும்பினார்களென்று தேவன் அவர்களுடைய கிரியைகளைப் பார்த்து, தாம் அவர்களுக்குச் செய்வேன் என்று சொல்லியிருந்த தீங்கைக்குறித்து மனஸ்தாபப்பட்டு, அதைச் செய்யாதிரு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நான் உனக்குக் கற்பிக்கும் வார்த்தையை அதற்கு விரோதமாய்ப் பிரசங்கி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னா எழுந்து, கர்த்தருடைய வார்த்தையின்படியே நினிவேக்குப் போனான்; நினிவே மூன்றுநாள் பிரயாண விஸ்தாரமான மகா பெரிய நகரமாய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னா எழுந்து, கர்த்தருடைய வார்த்தையின்படியே நினிவேக்குப் போனான்; நினிவே மூன்றுநாள் பிரயாண விஸ்தாரமான மகா பெரிய நகரம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ா நகரத்தில் பிரவேசித்து ஒருநாள் பிரயாணம்பண்ணி: இன்னும் நாற்பதுநாள் உண்டு; அப்பொழுது நினிவே கவிழ்க்கப்பட்டுப்போம் என்று கூற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ா நகரத்தில் பிரவேசித்து ஒருநாள் பிரயாணம்பண்ணி: இன்னும் நாற்பதுநாள் உண்டு; அப்பொழுது நினிவே கவிழ்க்கப்பட்டுப்போம் என்று கூற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ினிவேயிலுள்ள ஜனங்கள் தேவனை விசுவாசித்து, உபவாசஞ்செய்யும்படிக் கூறினார்கள்; பெரியோர்முதல் சிறியோர்மட்டும் இரட்டுடுத்த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ினிவேயிலுள்ள ஜனங்கள் தேவனை விசுவாசித்து, உபவாசஞ்செய்யும்படிக் கூறினார்கள்; பெரியோர்முதல் சிறியோர்மட்டும் இரட்டுடுத்திக்கொ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0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word came unto the king of Nineveh, and he arose from his throne, and he laid his robe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and covered him with sackcloth, and sat in as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 caused it to be proclaimed and published through Nineveh by the decree of the king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bles, saying, Let neither man nor beast, herd nor flock, taste any thing: let them not feed, n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rink wat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let man and beast be covered with sackcloth, and cry mightily unto God: yea, let them tu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one from his evil way, and from the violence that is in their h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ho can tell if God will turn and repent, and turn away from his fierce anger, that we peris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God saw their works, that they turned from their evil way; and God repented of the evi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word of the LORD came unto Jonah the second time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he had said that he would do unto them; and he did it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rise, go unto Nineveh, that great city, and preach unto it the preaching that I bid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So Jonah arose, and went unto Nineveh, according to the word of the LORD. Now Nineveh was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ceeding great city of three days' journe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Jonah began to enter into the city a day's journey, and he cried, and said, Yet forty day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Nineveh shall be overthr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So the people of Nineveh believed God, and proclaimed a fast, and put on sackcloth,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est of them even to the least of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2026-09-05T21:33:50Z</dcterms:created>
  <dcterms:modified xsi:type="dcterms:W3CDTF">2026-09-05T21:33:50Z</dcterms:modified>
  <dc:title>Jonah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