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ar of peace ! to wanderers weary, 
Bright the beams that smile on me ; 
Cheer the pilot's vision dreary, 
Far, far at sea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tar of hope ! gleam on the billow, 
Bless the soul that sighs for Thee ; 
Bless the sailor's lonely pillow, 
Far, far at sea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Star of faith ! when winds are mocking 
All his toil, he flies to Thee; 
Save him on the billows rocking, 
Far, far at sea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Star divine ! oh, safely guide him, 
Bring the wanderer home to Thee ! 
Sore temptations long have tried him, 
Far, far at sea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2026-06-15T12:13:19Z</dcterms:created>
  <dcterms:modified xsi:type="dcterms:W3CDTF">2026-06-15T12:13:19Z</dcterms:modified>
  <dc:title>Hymn : 1064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