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மானங்கள் தோற்கா வண்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கொள் உத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மையாக வாக்கைக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வகுத்தருள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 மாயாபு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ப் போவது நிச்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னே நீர் ராஜாவ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து அதி நிச்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ோடு பாடல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ில் நான் உலா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மாய் முன் செ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செய்யும் இயேசு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வழிகா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செய்யும் யேகோ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தை கைவ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கொள்ள உத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ிதமாம் சோதன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எமை வர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அக்னி ஆஸ்தி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ா நேரத்தில் த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2026-07-30T12:40:38Z</dcterms:created>
  <dcterms:modified xsi:type="dcterms:W3CDTF">2026-07-30T12:40:38Z</dcterms:modified>
  <dc:title>துதிப் பாடல்கள் : 633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