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ெம்மையானவர்களுடைய நீதி அவர்களைத் தப்புவிக்கும்; துரோகிகளோ தங்கள் தீவினையிலே பிடிபட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ன் மரிக்கும்போது அவன் நம்பிக்கை அழியும்; அக்கிரமக்காரரின் அபேட்சை கெட்டுப்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திமான் இக்கட்டினின்று விடுவிக்கப்படுவான்; அவன் இருந்த இடத்திலே துன்மார்க்கன் வர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ாயக்காரன் தனக்கு அடுத்தவனை வாயினால் கெடுக்கிறான்; நீதிமானோ அறிவினால் தப்ப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ாயக்காரன் தனக்கு அடுத்தவனை வாயினால் கெடுக்கிறான்; நீதிமானோ அறிவினால் தப்பு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மான்கள் நன்றாயிருந்தால் பட்டணம் களிகூரும்; துன்மார்க்கர் அழிந்தால் கம்பீரம் உண்ட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மான்கள் நன்றாயிருந்தால் பட்டணம் களிகூரும்; துன்மார்க்கர் அழிந்தால் கம்பீரம் உ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ெம்மையானவர்களுடைய ஆசீர்வாதத்தினால் பட்டணம் நிலைபெற்றோங்கும்; துன்மார்க்கருடைய வாயினால் அது இடிந்து விழ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ெம்மையானவர்களுடைய ஆசீர்வாதத்தினால் பட்டணம் நிலைபெற்றோங்கும்; துன்மார்க்கருடைய வாயினால் அது இடிந்து விழ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திகெட்டவன் பிறனை அவமதிக்கிறான்; புத்திமானோ தன் வாயை அடக்கிக்கொண்டிருக்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ள்ளத்தராசு கர்த்தருக்கு அருவருப்பானது; சுமுத்திரையான நிறைகல்லோ அவருக்குப் பிரிய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ங்கூறித் திரிகிறவன் இரகசியத்தை வெளிப்படுத்துகிறான்; ஆவியில் உண்மையுள்ளவனோ காரியத்தை அடக்க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லோசனையில்லாத இடத்தில் ஜனங்கள் விழுந்துபோவார்கள்; அநேக ஆலோசனைக்காரர் உண்டானால் சுகம் உண்ட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ியனுக்காகப் பிணைப்படுகிறவன் வெகு பாடுபடுவான்; பிணைப்படுவதை வெறுப்பவன் சுகமாயிரு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ியனுக்காகப் பிணைப்படுகிறவன் வெகு பாடுபடுவான்; பிணைப்படுவதை வெறுப்பவன் சுகமாயிரு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ல்லொழுக்கமுள்ள ஸ்திரீ மானத்தைக் காப்பாள்; பராக்கிரமசாலிகள் ஐசுவரியத்தைக் கா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யையுள்ள மனுஷன் தன் ஆத்துமாவுக்கு நன்மைசெய்துகொள்ளுகிறான்; கடூரனோ தன் உடலை அலைக்கழிக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ுன்மார்க்கன் விருதாவேலையைச் செய்கிறான்; நீதியை விதைக்கிறவனோ மெய்ப்பலனைப் பெற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தி ஜீவனுக்கு ஏதுவாகிறதுபோல் தீமையைப் பின்தொடருகிறவன் மரணத்துக்கு ஏதுவா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றுபாடுள்ள இருதயமுடையவர்கள் கர்த்தருக்கு அருவருப்பானவர்கள்; உத்தம மார்க்கத்தாரோ அவருக்குப் பிரியமான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றுபாடுள்ள இருதயமுடையவர்கள் கர்த்தருக்கு அருவருப்பானவர்கள்; உத்தம மார்க்கத்தாரோ அவருக்குப் பிரியமான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கந்தை வந்தால் இலச்சையும் வரும்; தாழ்ந்த சிந்தையுள்ளவர்களிடத்தில் ஞானம் உண்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ையோடே கைகோர்த்தாலும், துஷ்டன் தண்டனைக்குத் தப்பான்; நீதிமான்களுடைய சந்ததியோ விடுவிக்க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ையோடே கைகோர்த்தாலும், துஷ்டன் தண்டனைக்குத் தப்பான்; நீதிமான்களுடைய சந்ததியோ விடுவிக்க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திகேடாய் நடக்கிற அழகுள்ள ஸ்திரீ பன்றியின் மூக்கிலுள்ள பொன் மூக்குத்திக்குச் சமான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திமான்களுடைய ஆசை நன்மையே; துன்மார்க்கருடைய நம்பிக்கையோ கோபாக்கினையாய் முடிய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ரியிறைத்தும் விருத்தியடைவாரும் உண்டு; அதிகமாய்ப் பிசினித்தனம்பண்ணியும் வறுமையடைவாரும் உண்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ரியிறைத்தும் விருத்தியடைவாரும் உண்டு; அதிகமாய்ப் பிசினித்தனம்பண்ணியும் வறுமையடைவாரும் உண்ட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தாரகுணமுள்ள ஆத்துமா செழிக்கும்; எவன் தண்ணீர் பாய்ச்சுகிறானோ அவனுக்குத் தண்ணீர் பாய்ச்ச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னியத்தைக் கட்டிவைக்கிறவனை ஜனங்கள் சபிப்பார்கள்; விற்கிறவனுடைய தலையின்மேல் ஆசீர்வாதம் தங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னியத்தைக் கட்டிவைக்கிறவனை ஜனங்கள் சபிப்பார்கள்; விற்கிறவனுடைய தலையின்மேல் ஆசீர்வாதம் தங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ன்மையை ஜாக்கிரதையுடன் தேடுகிறவன் தயையைப் பெறுவான்; தீமையைத் தேடுகிறவனுக்கோ தீமையே வ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ம்மையானவர்களுடைய உத்தமம் அவர்களை நடத்தும்; துரோகிகளின் மாறுபாடோ அவர்களைப் பாழா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ன்மையை ஜாக்கிரதையுடன் தேடுகிறவன் தயையைப் பெறுவான்; தீமையைத் தேடுகிறவனுக்கோ தீமையே வர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ஐசுவரியத்தை நம்புகிறவன் விழுவான்; நீதிமான்களோ துளிரைப்போலே தழைப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வீட்டைக் கலைக்கிறவன் காற்றைச் சுதந்தரிப்பான்; மூடன் ஞானமுள்ளவனுக்கு அடிமையா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வீட்டைக் கலைக்கிறவன் காற்றைச் சுதந்தரிப்பான்; மூடன் ஞானமுள்ளவனுக்கு அடிமையா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திமானுடைய பலன் ஜீவவிருட்சம்; ஆத்துமாக்களை ஆதாயப்படுத்திக்கொள்ளுகிறவன் ஞானமுள்ள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நீதிமானுக்கு பூமியில் சரிக்கட்டப்படுமே; துன்மார்க்கனுக்கும் பாவிக்கும் எத்தனை அதிக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ம்மையானவர்களுடைய உத்தமம் அவர்களை நடத்தும்; துரோகிகளின் மாறுபாடோ அவர்களைப் பாழா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பாக்கினை நாளில் ஐசுவரியம் உதவாது; நீதியோ மரணத்துக்குத் தப்புவி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த்தமனுடைய நீதி அவன் வழியைச் செம்மைப்படுத்தும்; துன்மார்க்கனோ தன் துன்மார்க்கத்தினால் விழு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த்தமனுடைய நீதி அவன் வழியைச் செம்மைப்படுத்தும்; துன்மார்க்கனோ தன் துன்மார்க்கத்தினால் விழ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ெம்மையானவர்களுடைய நீதி அவர்களைத் தப்புவிக்கும்; துரோகிகளோ தங்கள் தீவினையிலே பிடிபட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wn naughti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n a wicked man dies, his expectation shall perish: and the hope of unjust men peris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righteous is delivered out of trouble, and the wicked comes in his posi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 hypocrite with his mouth destroys his neighbour: but through knowledge shall the jus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liv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it goes well with the righteous, the city rejoices: and when the wicked perish, ther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t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y the blessing of the upright the city is exalted: but it is overthrown by the mouth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ck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He that is void of wisdom despises his neighbour: but a man of understanding holds his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 false balance is abomination to the LORD: but a just weight is his de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 talebearer reveals secrets: but he that is of a faithful spirit conceals the mat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re no counsel is, the people fall: but in the multitude of counsellors there is safe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He that is guarantor for a stranger shall smart for it: and he that hates standing for surety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 gracious woman retains honour: and strong men retain ri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 merciful man does good to his own soul: but he that is cruel troubles his own fle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wicked works a deceitful work: but to him that sows righteousness shall be a sure 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s righteousness tends to life: so he that pursues evil pursues it to his own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y that are of a perverse heart are abomination to the LORD: but such as are upright in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y are his de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en pride comes, then comes shame: but with the lowly is wisd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ough hand join in hand, the wicked shall not be unpunished: but the seed of the righteo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deliv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s a jewel of gold in a swine's snout, so is a fair woman which is without discre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 desire of the righteous is only good: but the expectation of the wicked is wr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re is that scatters, and yet increases; and there is that withholds more than is meet, bu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s to pover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 liberal soul shall be made fat: and he that waters shall be watered also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He that withholds corn, the people shall curse him: but blessing shall be upon the head of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sells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that diligently seeks good procures favour: but he that seeks mischief, it shall com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integrity of the upright shall guide them: but the perverseness of transgressors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He that trusts in his riches shall fall; but the righteous shall flourish as a bran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e that troubles his own house shall inherit the wind: and the fool shall be servant to the wi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fruit of the righteous is a tree of life; and he that wins souls is 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Behold, the righteous shall be recompensed in the earth: much more the wicked and the si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Riches profit not in the day of wrath: but righteousness delivers from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righteousness of the perfect shall direct his way: but the wicked shall fall by his 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cked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righteousness of the upright shall deliver them: but transgressors shall be taken in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2026-09-05T21:48:22Z</dcterms:created>
  <dcterms:modified xsi:type="dcterms:W3CDTF">2026-09-05T21:48:22Z</dcterms:modified>
  <dc:title>Proverbs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