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ீவத் தண்ணீராம் எந்தன் நல்ல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ஊற்றினால் என்னை நிறைத்திடுவீர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 தந்திட நான் செழித் தோ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கரத்தில் நித்தம் கனம் பெற்றிட -ஊ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ட்சிப்பின் ஊற்றுகள் எந்தன் சபை நட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ிட இந்த வேளை இறங்கிடுமே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 பாரமும் பரிசுத்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ுடன் பெற்றிடவே வரம் தாருமே -ஊ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ிறக்கப்பட்டதாம் ஊற்று சிலுவ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ின் காயங்களில் வெளிப்படுதே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ுத் தண்ணீரே எந்தன் தேவ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க்கறைகள் முற்றும் நீ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சமுகத்தில் ஜெயம் பெற்றிட -ஊ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ிருபையின் ஊற்றுகள் பெரு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பெலனடைந்து நான் மகிழ்ந்திடவே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த்தை பயத்த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மாக்கிட தேவ பெலன் தாருமே -ஊ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நதியே என்னில் பொங்கி பொங்கி வ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யும் என் நேச கர்த்த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வரங்களாலே என்னை நிரப்ப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ன்மலையைப் பிளந்து வனாந்தர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உம் ஜனங்களின் தாகம் தீர்த்தீரே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ள்ளத்தாக்கிலும் மலைகள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் பாயும் தேசத்தை நீர்வாக்களித்தீரே-ஊற்ற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2026-07-31T14:49:12Z</dcterms:created>
  <dcterms:modified xsi:type="dcterms:W3CDTF">2026-07-31T14:49:12Z</dcterms:modified>
  <dc:title>துதிப் பாடல்கள் : 809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