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ுக்குரியவர்களாகிய நாமோ தெளிந்தவர்களாயிருந்து, விசுவாசம் அன்பு என்னும் மார்க்கவசத்தையும், இரட்சிப்பின் நம்பிக்கையென்னும் தலைச்சீராவையும் தரித்துக்கொண்டிருக்கக்கடவா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நம்மைக் கோபாக்கினைக்கென்று நியமிக்காமல், நம்முடைய கர்த்தராகிய இயேசுகிறிஸ்துமூலமாய் இரட்சிப்படைவதற்கென்று நியமித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நம்மைக் கோபாக்கினைக்கென்று நியமிக்காமல், நம்முடைய கர்த்தராகிய இயேசுகிறிஸ்துமூலமாய் இரட்சிப்படைவதற்கென்று நியமித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விழித்திருப்பவர்களானாலும் நித்திரையடைந்தவர்களானாலும், தம்முடனேகூட நாம் ஏகமாய்ப் பிழைத்திருக்கும்படி அவர் நமக்காக மரித்தார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நீங்கள் செய்துவருகிறபடியே, ஒருவரையொருவர் தேற்றி, ஒருவருக்கொருவர் பக்திவிருத்தி உண்டாகும்படி செய்ய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, சகோதரரே, உங்களுக்குள்ளே பிரயாசப்பட்டு, கர்த்தருக்குள் உங்களை விசாரணைசெய்கிறவர்களாயிருந்து, எங்களுக்குப் புத்திசொல்லுகிறவர்களை நீங்கள் மதி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, சகோதரரே, உங்களுக்குள்ளே பிரயாசப்பட்டு, கர்த்தருக்குள் உங்களை விசாரணைசெய்கிறவர்களாயிருந்து, எங்களுக்குப் புத்திசொல்லுகிறவர்களை நீங்கள் மதி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ுடைய கிரியையினிமித்தம் அவர்களை மிகவும் அன்பாய் எண்ணிக்கொள்ளும்படி உங்களை வேண்டிக்கொள்ளுகிறோம். உங்களுக்குள்ளே சமாதானமாய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சகோதரரே, நாங்கள் உங்களுக்குப் போதிக்கிறதென்னவென்றால், ஒழுங்கில்லாதவர்களுக்குப் புத்திசொல்லுங்கள், திடனற்றவர்களைத் தேற்றுங்கள், பலவீனரைத் தாங்குங்கள், எல்லாரிடத்திலும் நீடிய சாந்தமாயிர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சகோதரரே, நாங்கள் உங்களுக்குப் போதிக்கிறதென்னவென்றால், ஒழுங்கில்லாதவர்களுக்குப் புத்திசொல்லுங்கள், திடனற்றவர்களைத் தேற்றுங்கள், பலவீனரைத் தாங்குங்கள், எல்லாரிடத்திலும் நீடிய சாந்தமாயி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ோதரரே இவைகள் நடக்குங்காலங்களையும் சமயங்களையுங்குறித்து உங்களுக்கு எழுதவேண்டு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ும் மற்றொருவன் செய்யும் தீமைக்குத் தீமைசெய்யாதபடி பாருங்கள்; உங்களுக்குள்ளும் மற்ற யாவருக்குள்ளும் எப்பொழுதும் நன்மைசெய்ய நாட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வனும் மற்றொருவன் செய்யும் தீமைக்குத் தீமைசெய்யாதபடி பாருங்கள்; உங்களுக்குள்ளும் மற்ற யாவருக்குள்ளும் எப்பொழுதும் நன்மைசெய்ய நாட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ொழுதும் சந்தோஷமாய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டைவிடாமல் ஜெபம்பண்ண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ல்லாவற்றிலேயும் ஸ்தோத்திரஞ்செய்யுங்கள்; அப்படிச் செய்வதே கிறிஸ்து இயேசுவுக்குள் உங்களைக்குறித்துத் தேவனுடைய சித்தமா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வியை அவித்துப்போடாதிர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ீர்க்கதரிசனங்களை அற்பமாயெண்ணாதி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ல்லாவற்றையும் சோதித்துப்பார்த்து, நலமானதைப் பிடித்துக்கொள்ள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ொல்லாங்காய்த் தோன்றுகிற எல்லாவற்றையும் விட்டு விலக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மாதானத்தின் தேவன் தாமே உங்களை முற்றிலும் பரிசுத்தமாக்குவாராக, உங்கள் ஆவி ஆத்துமா சரீரம்முழுவதும், நம்முடைய கர்த்தராகிய இயேசுகிறிஸ்து வரும்போது குற்றமற்றதாயிருக்கும்படி காக்கப்படுவத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விலே திருடன் வருகிறவிதமாய்க் கர்த்தருடைய நாள் வருமென்று நீங்களே நன்றாய் அறிந்திருக்கிற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மாதானத்தின் தேவன் தாமே உங்களை முற்றிலும் பரிசுத்தமாக்குவாராக, உங்கள் ஆவி ஆத்துமா சரீரம்முழுவதும், நம்முடைய கர்த்தராகிய இயேசுகிறிஸ்து வரும்போது குற்றமற்றதாயிருக்கும்படி காக்கப்படுவத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ை அழைக்கிறவர் உண்மையுள்ளவர், அவர் அப்படியே செய்வ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கோதரரே, எங்களுக்காக வேண்டிக்கொள்ள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ெல்லாரையும் பரிசுத்த முத்தத்தோடே வாழ்த்த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 நிருபம் பரிசுத்தமான சகோதரர் யாவருக்கும் வாசிக்கப்படும்படி செய்யவேண்டுமென்று கர்த்தர்பேரில் ஆணையிட்டு உங்களுக்குச் சொல்ல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ம்முடைய கர்த்தராகிய இயேசுகிறிஸ்துவினுடைய கிருபை உங்களுடனே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ாதானமும் சவுக்கியமும் உண்டென்று அவர்கள் சொல்லும்போது, கர்ப்பவதியானவளுக்கு வேதனை வருகிறதுபோல, அழிவு சடிதியாய் அவர்கள்மேல் வரும்; அவர்கள் தப்பிப்போவ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ாதானமும் சவுக்கியமும் உண்டென்று அவர்கள் சொல்லும்போது, கர்ப்பவதியானவளுக்கு வேதனை வருகிறதுபோல, அழிவு சடிதியாய் அவர்கள்மேல் வரும்; அவர்கள் தப்பிப்போவத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கோதரரே, அந்த நாள் திருடனைப்போல உங்களைப் பிடித்துக்கொள்ளத்தக்கதாக நீங்கள் அந்தகாரத்திலிருக்கிறவர்களல்லவ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ெல்லாரும் வெளிச்சத்தின் பிள்ளைகளும், பகலின் பிள்ளைகளுமாயிருக்கிறீர்கள்; நாம் இயேசுவுக்கும் இருளுக்கும் உள்ளானவர்களல்லவ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மற்றவர்கள் தூங்குகிறதுபோல நாம் தூங்காமல், விழித்துக்கொண்டு தெளிந்தவர்களாயிருக்கக்கடவ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ூங்குகிறவர்கள் இராத்திரியிலே தூங்குவார்கள்; வெறிகொள்ளுகிறவர்கள் இராத்திரியிலே வெறிகொள்ள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 हम तो दिन के हैं, विश्वास और प्रेम की झिलम पहिनकर और उद्धार की आशा का टोप पहिन कर सावधान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परमेश्वर ने हमें क्रोध के लिये नहीं, परन्तु इसलिये ठहराया कि हम अपने प्रभु यीशु मसीह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्वारा उद्धार प्राप्त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वह हमारे लिये इस कारण मरा, कि हम चाहे जागते हों, चाहे सोते हों: सब मिलकर उसी के साथ जी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 कारण एक दूसरे को शान्ति दो, और एक दूसरे की उन्नति के कारण बनो, निदान, तुम ऐसा करते भी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हे भाइयों, हम तुम से बिनती करते हैं, कि जो तुम में परिश्रम करते हैं, और प्रभु में तुम्ह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गुवे हैं, और तुम्हें शिक्षा देते हैं, उन्हें मा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न के काम के कारण प्रेम के साथ उन को बहुत ही आदर के योग्य समझो: आपस में मेल-मिलाप स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हे भाइयों, हम तुम्हें समझाते हैं, कि जो ठीक चाल नहीं चलते, उन को समझाओ, कायरों को ढाढ़स द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र्बलों को संभालो, सब की ओर सहनशीलता दिख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र हे भाइयो, इसका प्रयोजन नहीं, कि समयों और कालों के विषय में तुम्हारे पास कुछ लिख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ावधान! कोई किसी से बुराई के बदले बुराई न करे; पर सदा भलाई करने पर तत्पर रहो आपस में और सब से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लाई ही की चेष्ट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दा आनन्दित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निरन्तर प्रार्थना मे लग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र बात में धन्यवाद करो: क्योंकि तुम्हारे लिये मसीह यीशु में परमेश्वर की यही इच्छ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आत्मा को न बुझ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भविष्यद्वाणियों को तुच्छ न जा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सब बातों को परखो: जो अच्छी है उसे पकड़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ब प्रकार की बुराई से बचे र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शान्ति का परमेश्वर आप ही तुम्हें पूरी रीति से पवित्र करे; और तुम्हारी आत्मा और प्राण और दे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ोंकि तुम आप ठीक जानते हो कि जैसा रात को चोर आता है, वैसा ही प्रभु का दिन आने वा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े प्रभु यीशु मसीह के आने तक पूरे पूरे और निर्दोष सुरक्षित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ुम्हारा बुलाने वाला सच्चा है, और वह ऐसा ही क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हे भाइयों, हमारे लिये प्रार्थना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सब भाइयों को पवित्र चुम्बन से नमस्कार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मैं तुम्हें प्रभु की शपथ देता हूं, कि यह पत्री सब भाइयों को पढ़कर सुनाईं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हमारे प्रभु यीशु मसीह का अनुग्रह तुम पर होता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लोग कहते होंगे, कि कुशल है, और कुछ भय नहीं, तो उन पर एकाएक विनाश आ पड़ेगा, जिस प्रकार गर्भव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पीड़ा; और वे किसी रीति से बच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 हे भाइयों, तुम तो अन्धकार में नहीं हो, कि वह दिन तुम पर चोर की नाईं आ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तुम सब ज्योति की सन्तान, और दिन की सन्तान हो, हम न रात के हैं, न अन्धकार क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सलिये हम औरों की नाईं सोते न रहें, पर जागते और सावधान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जो सोते हैं, वे रात ही को सोते हैं, और जो मतवाले होते हैं, वे रात ही को मतवाले हो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1 थिस्सलुनीकियों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