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presProps" Target="presProps.xml"/>
  <Relationship Id="rId112" Type="http://schemas.openxmlformats.org/officeDocument/2006/relationships/viewProps" Target="viewProps.xml"/>
  <Relationship Id="rId11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 தேவன் அவனை நோக்கி: உன் சந்ததியார் அந்நிய தேசத்தில் சஞ்சரிப்பார்கள்; அத்தேசத்தார் அவர்களை அடிமைகளாக்கி, நானூறு வருஷம் துன்பப்படுத்துவார்கள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தோ வானங்கள் திறந்திருக்கிறதையும், மனுஷகுமாரன் தேவனுடைய வலதுபாரிசத்தில் நிற்கிறதையும் காண்கிறேன் என்றான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தோ வானங்கள் திறந்திருக்கிறதையும், மனுஷகுமாரன் தேவனுடைய வலதுபாரிசத்தில் நிற்கிறதையும் காண்கிறேன் என்றான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ப்பொழுது அவர்கள் உரத்தசத்தமாய்க் கூக்குரலிட்டுத் தங்கள் காதுகளை அடைத்துக்கொண்டு, ஒருமனப்பட்டு அவன்மேல் பாய்ந்து,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னை நகரத்துக்குப் புறம்பே தள்ளி அவனைக் கல்லெறிந்தார்கள். சாட்சிக்காரர் தங்கள் வஸ்திரங்களைக் கழற்றி, சவுல் என்னப்பட்ட ஒரு வாலிபனுடைய பாதத்தினருகே வைத்தார்கள்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னை நகரத்துக்குப் புறம்பே தள்ளி அவனைக் கல்லெறிந்தார்கள். சாட்சிக்காரர் தங்கள் வஸ்திரங்களைக் கழற்றி, சவுல் என்னப்பட்ட ஒரு வாலிபனுடைய பாதத்தினருகே வைத்தார்கள்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ொழுது. கர்த்தராகிய இயேசுவே, என் ஆவியை ஏற்றுக்கொள்ளுமென்று ஸ்தேவான் தொழுதுகொள்ளுகையில், அவனைக் கல்லெறிந்தார்கள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ொழுது. கர்த்தராகிய இயேசுவே, என் ஆவியை ஏற்றுக்கொள்ளுமென்று ஸ்தேவான் தொழுதுகொள்ளுகையில், அவனைக் கல்லெறிந்தார்கள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வனோ முழங்காற்படியிட்டு: ஆண்டவரே, இவர்கள்மேல் இந்தப் பாவத்தைச் சுமத்தாதிரும் என்று மிகுந்த சத்தமிட்டுச் சொன்னான். இப்படிச் சொல்லி, நித்திரையடைந்தான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வனோ முழங்காற்படியிட்டு: ஆண்டவரே, இவர்கள்மேல் இந்தப் பாவத்தைச் சுமத்தாதிரும் என்று மிகுந்த சத்தமிட்டுச் சொன்னான். இப்படிச் சொல்லி, நித்திரையடை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 தேவன் அவனை நோக்கி: உன் சந்ததியார் அந்நிய தேசத்தில் சஞ்சரிப்பார்கள்; அத்தேசத்தார் அவர்களை அடிமைகளாக்கி, நானூறு வருஷம் துன்பப்படுத்த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ை அடிமைப்படுத்தும் ஜனத்தை நான் ஆக்கினைக்குட்படுத்துவேன். அதற்குப்பின் அவர்கள் புறப்பட்டுவந்து இவ்விடத்திலே எனக்கு ஆராதனை செய்வார்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ை அடிமைப்படுத்தும் ஜனத்தை நான் ஆக்கினைக்குட்படுத்துவேன். அதற்குப்பின் அவர்கள் புறப்பட்டுவந்து இவ்விடத்திலே எனக்கு ஆராதனை செய்வார்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விருத்தசேதன உடன்படிக்கையையும் அவனுக்கு ஏற்படுத்தினார். அந்தப்படியே அவன் ஈசாக்கைப் பெற்றபோது, எட்டாம் நாளிலே அவனை விருத்தசேதனம்பண்ணினான். ஈசாக்கு யாக்கோபையும், யாக்கோபு பன்னிரண்டு கோத்திரப்பிதாக்களையும் பெற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விருத்தசேதன உடன்படிக்கையையும் அவனுக்கு ஏற்படுத்தினார். அந்தப்படியே அவன் ஈசாக்கைப் பெற்றபோது, எட்டாம் நாளிலே அவனை விருத்தசேதனம்பண்ணினான். ஈசாக்கு யாக்கோபையும், யாக்கோபு பன்னிரண்டு கோத்திரப்பிதாக்களையும் பெற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விருத்தசேதன உடன்படிக்கையையும் அவனுக்கு ஏற்படுத்தினார். அந்தப்படியே அவன் ஈசாக்கைப் பெற்றபோது, எட்டாம் நாளிலே அவனை விருத்தசேதனம்பண்ணினான். ஈசாக்கு யாக்கோபையும், யாக்கோபு பன்னிரண்டு கோத்திரப்பிதாக்களையும் பெற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கோத்திரப்பிதாக்கள் பொறாமைகொண்டு யோசேப்பை எகிப்துக்குக் கொண்டுபோகும்படியாக விற்றுப்போ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ோ அவனுடனேகூட இருந்து, எல்லா உபத்திரவங்களினின்றும் அவனை விடுவித்து, எகிப்தின் ராஜாவாகிய பார்வோன் சமுகத்திலே அவனுக்குக் கிருபையையும் ஞானத்தையும் அருளினார்; அந்த ராஜா அவனை எகிப்துதேசத்திற்கும் தன் வீட்டனைத்திற்கும் அதிகாரியாக ஏற்படுத்த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ோ அவனுடனேகூட இருந்து, எல்லா உபத்திரவங்களினின்றும் அவனை விடுவித்து, எகிப்தின் ராஜாவாகிய பார்வோன் சமுகத்திலே அவனுக்குக் கிருபையையும் ஞானத்தையும் அருளினார்; அந்த ராஜா அவனை எகிப்துதேசத்திற்கும் தன் வீட்டனைத்திற்கும் அதிகாரியாக ஏற்படுத்த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ரதான ஆசாரியன் அவனை நோக்கி: காரியம் இப்படியாயிருக்கிறது என்று கே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ோ அவனுடனேகூட இருந்து, எல்லா உபத்திரவங்களினின்றும் அவனை விடுவித்து, எகிப்தின் ராஜாவாகிய பார்வோன் சமுகத்திலே அவனுக்குக் கிருபையையும் ஞானத்தையும் அருளினார்; அந்த ராஜா அவனை எகிப்துதேசத்திற்கும் தன் வீட்டனைத்திற்கும் அதிகாரியாக ஏற்படுத்த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எகிப்து கானான் என்னும் தேசங்களிலெங்கும் பஞ்சமும் மிகுந்த வருத்தமும் உண்டாகி, நம்முடைய பிதாக்களுக்கு ஆகாரம் கிடையாமற்போ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எகிப்து கானான் என்னும் தேசங்களிலெங்கும் பஞ்சமும் மிகுந்த வருத்தமும் உண்டாகி, நம்முடைய பிதாக்களுக்கு ஆகாரம் கிடையாமற்போ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கிப்திலே தானியம் உண்டென்று யாக்கோபு கேள்விப்பட்டு நம்முடைய பிதாக்களை முதலாந்தரம் அனுப்ப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கிப்திலே தானியம் உண்டென்று யாக்கோபு கேள்விப்பட்டு நம்முடைய பிதாக்களை முதலாந்தரம் அனுப்ப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ண்டாந்தரம் யோசேப்பு தன்னுடைய சகோதரருக்குத் தன்னைத் தெரியப்படுத்தினான். யோசேப்புடைய வம்சமும் பார்வோனுக்குக் தெரியவ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ண்டாந்தரம் யோசேப்பு தன்னுடைய சகோதரருக்குத் தன்னைத் தெரியப்படுத்தினான். யோசேப்புடைய வம்சமும் பார்வோனுக்குக் தெரியவ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யோசேப்பு, தன்னுடைய தகப்பன் யாக்கோபும் தன்னுடைய இனத்தார் யாவருமாகிய, எழுபத்தைந்துபேரை அழைக்க அனுப்பி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யோசேப்பு, தன்னுடைய தகப்பன் யாக்கோபும் தன்னுடைய இனத்தார் யாவருமாகிய, எழுபத்தைந்துபேரை அழைக்க அனுப்ப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படி யாக்கோபு எகிப்துக்குப்போனான். அவனும் நம்முடைய பிதாக்களும் மரி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ன்: சகோதரரே, பிதாக்களே, கேளுங்கள். நம்முடைய பிதாவாகிய ஆபிரகாம் காரானூரிலே குடியிருக்கிறதற்கு முன்னமே மெசொப்பொத்தாமியா நாட்டிலே இருக்கும்போது மகிமையின் தேவன் அவனுக்குத் தரிசனமாக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ங்கேயிருந்து சீகேமுக்குக் கொண்டுவரப்பட்டு, ஆபிரகாம் சீகேமின் தகப்பனாகிய ஏமோருடைய சந்ததியாரிடத்தில் ரொக்கக்கிரயத்துக்கு வாங்கியிருந்த கல்லறையில் வைக்கப்ப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ங்கேயிருந்து சீகேமுக்குக் கொண்டுவரப்பட்டு, ஆபிரகாம் சீகேமின் தகப்பனாகிய ஏமோருடைய சந்ததியாரிடத்தில் ரொக்கக்கிரயத்துக்கு வாங்கியிருந்த கல்லறையில் வைக்கப்ப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காமுக்கு தேவன் ஆணையிட்டு அருளின வாக்குத்தத்தம் நிறைவேறுங்காலம் சமீபித்தபோ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சேப்பை அறியாத வேறொரு ராஜா தோன்றின காலமளவும், ஜனங்கள் எகிப்திலே பலுகிப் பெருக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சேப்பை அறியாத வேறொரு ராஜா தோன்றின காலமளவும், ஜனங்கள் எகிப்திலே பலுகிப் பெருக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நம்முடைய ஜனங்களை வஞ்சனையாய் நடப்பித்து, நம்முடைய பிதாக்களின் குழந்தைகள் உயிரோடிராதபடிக்கு அவர்கள் அவைகளை வெளியே போட்டுவிடும்படி செய்து, அவர்களை உபத்திரவப்படுத்த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நம்முடைய ஜனங்களை வஞ்சனையாய் நடப்பித்து, நம்முடைய பிதாக்களின் குழந்தைகள் உயிரோடிராதபடிக்கு அவர்கள் அவைகளை வெளியே போட்டுவிடும்படி செய்து, அவர்களை உபத்திரவப்படுத்த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மோசே பிறந்து, திவ்விய சவுந்தரியமுள்ளவனாயிருந்து, மூன்று மாதமளவும் தன் தகப்பன் வீட்டிலே வளர்க்கப்ப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மோசே பிறந்து, திவ்விய சவுந்தரியமுள்ளவனாயிருந்து, மூன்று மாதமளவும் தன் தகப்பன் வீட்டிலே வளர்க்கப்ப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வெளியே போட்டுவிடப்பட்டபோது, பார்வோனுடைய குமாரத்தி அவனை எடுத்துத் தனக்குப் பிள்ளையாக வளர்த்த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ன்: சகோதரரே, பிதாக்களே, கேளுங்கள். நம்முடைய பிதாவாகிய ஆபிரகாம் காரானூரிலே குடியிருக்கிறதற்கு முன்னமே மெசொப்பொத்தாமியா நாட்டிலே இருக்கும்போது மகிமையின் தேவன் அவனுக்குத் தரிசனமாகி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ோசே எகிப்தியருடைய சகல சாஸ்திரங்களிலும் கற்பிக்கப்பட்டு, வாக்கிலும் செய்கையிலும் வல்லவனா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க்கு நாற்பது வயதானபோது, இஸ்ரவேல் புத்திரராகிய தன்னுடைய சகோதரரைக் கண்டு சந்திக்கும்படி அவனுடைய இருதயத்தில் எண்ணமுண்டா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க்கு நாற்பது வயதானபோது, இஸ்ரவேல் புத்திரராகிய தன்னுடைய சகோதரரைக் கண்டு சந்திக்கும்படி அவனுடைய இருதயத்தில் எண்ணமுண்டா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ில் ஒருவன் அநியாயமாய் நடத்தப்படுகிறதை அவன் கண்டு, அவனுக்குத் துணைநின்று, எகிப்தியனை வெட்டி, துன்பப்பட்டவனுக்கு நியாயஞ்செய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ில் ஒருவன் அநியாயமாய் நடத்தப்படுகிறதை அவன் கண்டு, அவனுக்குத் துணைநின்று, எகிப்தியனை வெட்டி, துன்பப்பட்டவனுக்கு நியாயஞ்செய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னுடைய கையினாலே தேவன் தங்களுக்கு இரட்சிப்பைத் தருவாரென்பதைத் தன்னுடைய சகோதரர் அறிந்துகொள்வார்களென்று அவன் நினைத்தான்; அவர்களோ அதை அறியவ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னுடைய கையினாலே தேவன் தங்களுக்கு இரட்சிப்பைத் தருவாரென்பதைத் தன்னுடைய சகோதரர் அறிந்துகொள்வார்களென்று அவன் நினைத்தான்; அவர்களோ அதை அறியவ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றுநாளிலே சண்டைபண்ணிக்கொண்டிருக்கிற இரண்டுபேருக்கு அவன் எதிர்ப்பட்டு: மனுஷரே, நீங்கள் சகோதரராயிருக்கிறீர்கள்: ஒருவருக்கொருவர் நியாயஞ்செய்கிறதென்ன என்று, அவர்களைச் சமாதானப்படுத்தும்படி பேச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றுநாளிலே சண்டைபண்ணிக்கொண்டிருக்கிற இரண்டுபேருக்கு அவன் எதிர்ப்பட்டு: மனுஷரே, நீங்கள் சகோதரராயிருக்கிறீர்கள்: ஒருவருக்கொருவர் நியாயஞ்செய்கிறதென்ன என்று, அவர்களைச் சமாதானப்படுத்தும்படி பேச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றனுக்கு அநியாயஞ்செய்தவன் அவனைப் பிடித்துத் தள்ளி எங்கள்மேல் அதிகாரியாகவும் நியாயாதிபதியாகவும் உன்னை ஏற்படுத்தினவன் யார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உன் தேசத்தையும் உன் இனத்தையும் விட்டுப் புறப்பட்டு, நான் உனக்குக் காண்பிக்கும் தேசத்துக்கு வா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றனுக்கு அநியாயஞ்செய்தவன் அவனைப் பிடித்துத் தள்ளி எங்கள்மேல் அதிகாரியாகவும் நியாயாதிபதியாகவும் உன்னை ஏற்படுத்தினவன் யார்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ேற்று நீ அந்த எகிப்தியனைக்கொன்றதுபோல என்னையும் கொன்றுபோட மனதாயிருக்கிறாயோ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வார்த்தையினிமித்தம் மோசே ஓடிப்போய், மீதியான் தேசத்திலே சஞ்சரித்துக்கொண்டிருந்தான்; அங்கே இருக்கும்போது அவனுக்கு இரண்டு குமாரர்கள் பிறந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வார்த்தையினிமித்தம் மோசே ஓடிப்போய், மீதியான் தேசத்திலே சஞ்சரித்துக்கொண்டிருந்தான்; அங்கே இருக்கும்போது அவனுக்கு இரண்டு குமாரர்கள் பிறந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ற்பது வருஷம் சென்றபின்பு, சீனாய்மலையின் வனாந்தரத்திலே கர்த்தருடைய தூதனானவர் முட்செடி எரிகிற அக்கினிஜுவாலையிலே அவனுக்குத் தரிசனமான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ற்பது வருஷம் சென்றபின்பு, சீனாய்மலையின் வனாந்தரத்திலே கர்த்தருடைய தூதனானவர் முட்செடி எரிகிற அக்கினிஜுவாலையிலே அவனுக்குத் தரிசனமான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ோசே அந்தத் தரிசனத்தைக்கண்டு, அதிசயப்பட்டு, அதை உற்றுப்பார்க்கும்படி சமீபித்துவருகையில்: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ஆபிரகாமின் தேவனும் ஈசாக்கின் தேவனும் யாக்கோபின் தேவனுமாகிய உன் பிதாக்களுடைய தேவனாயிருக்கிறேன் என்று கர்த்தர் திருவுளம்பற்றின சத்தம் அவனுக்கு உண்டாயிற்று. அப்பொழுது மோசே நடுக்கமடைந்து, உற்றுப்பார்க்கத் துணியாமலிரு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ஆபிரகாமின் தேவனும் ஈசாக்கின் தேவனும் யாக்கோபின் தேவனுமாகிய உன் பிதாக்களுடைய தேவனாயிருக்கிறேன் என்று கர்த்தர் திருவுளம்பற்றின சத்தம் அவனுக்கு உண்டாயிற்று. அப்பொழுது மோசே நடுக்கமடைந்து, உற்றுப்பார்க்கத் துணியாமலிருந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னும் கர்த்தர் அவனை நோக்கி: உன் பாதங்களிலிருக்கிற பாதரட்சைகளைக் கழற்றிப்போடு; நீ நிற்கிற இடம் பரிசுத்த பூமிய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கல்தேயர் தேசத்தைவிட்டுப் புறப்பட்டு, காரானூரிலே வாசம்பண்ணினான். அவனுடைய தகப்பன் மரித்தபின்பு, அவ்விடத்தை விட்டு நீங்கள் இப்பொழுது குடியிருக்கிற இத்தேசத்திற்கு அவனை அழைத்துக்கொண்டுவந்து குடியிருக்கும்படி செய்த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கிப்திலிருக்கிற என் ஜனத்தின் உபத்திரவத்தை நான் பார்க்கவே பார்த்து, அவர்கள் பெருமூச்சைக்கேட்டு, அவர்களை விடுவிக்கும்படி இறங்கினேன்; ஆகையால், நீ வா நான் உன்னை எகிப்திற்கு அனுப்புவேன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கிப்திலிருக்கிற என் ஜனத்தின் உபத்திரவத்தை நான் பார்க்கவே பார்த்து, அவர்கள் பெருமூச்சைக்கேட்டு, அவர்களை விடுவிக்கும்படி இறங்கினேன்; ஆகையால், நீ வா நான் உன்னை எகிப்திற்கு அனுப்புவேன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னை அதிகாரியாகவும் நியாயாதிபதியாகவும் ஏற்படுத்தினவன் யாரென்று சொல்லி அவர்கள் மறுதலித்திருந்த இந்த மோசேயைத்தானே தேவன், முட்செடியில் அவனுக்குத் தரிசனமான தூதனாலே தலைவனாகவும் மீட்பனாகவும் அனுப்பின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னை அதிகாரியாகவும் நியாயாதிபதியாகவும் ஏற்படுத்தினவன் யாரென்று சொல்லி அவர்கள் மறுதலித்திருந்த இந்த மோசேயைத்தானே தேவன், முட்செடியில் அவனுக்குத் தரிசனமான தூதனாலே தலைவனாகவும் மீட்பனாகவும் அனுப்பின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னை அதிகாரியாகவும் நியாயாதிபதியாகவும் ஏற்படுத்தினவன் யாரென்று சொல்லி அவர்கள் மறுதலித்திருந்த இந்த மோசேயைத்தானே தேவன், முட்செடியில் அவனுக்குத் தரிசனமான தூதனாலே தலைவனாகவும் மீட்பனாகவும் அனுப்பின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னே அவர்களை அங்கேயிருந்து அழைத்துவந்து, எகிப்து தேசத்திலேயும் சிவந்த சமுத்திரத்திலேயும், நாற்பது வருஷகாலமாய் வனாந்தரத்திலேயும், அற்புதங்களையும் அடையாளங்களையும் செய்த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னே அவர்களை அங்கேயிருந்து அழைத்துவந்து, எகிப்து தேசத்திலேயும் சிவந்த சமுத்திரத்திலேயும், நாற்பது வருஷகாலமாய் வனாந்தரத்திலேயும், அற்புதங்களையும் அடையாளங்களையும் செய்த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ஸ்ரவேல் புத்திரரை நோக்கி: உங்கள் தேவனாகிய கர்த்தர் உங்கள் சகோதரரிலிருந்து என்னைப்போல ஒரு தீர்க்கதரிசியை உங்களுக்காக எழும்பப்பண்ணுவார், அவருக்குச் செவிகொடுப்பீர்களாக என்று சொன்னவன் இந்த மோசேயே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ஸ்ரவேல் புத்திரரை நோக்கி: உங்கள் தேவனாகிய கர்த்தர் உங்கள் சகோதரரிலிருந்து என்னைப்போல ஒரு தீர்க்கதரிசியை உங்களுக்காக எழும்பப்பண்ணுவார், அவருக்குச் செவிகொடுப்பீர்களாக என்று சொன்னவன் இந்த மோசேயே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ீனாய்மலையில் தன்னுடனே பேசின தூதனோடும் நம்முடைய பிதாக்களோடுங்கூட வனாந்தரத்திலே சபைக்குள்ளிருந்தவனும், நமக்குக் கொடுக்கும்படி ஜீவவாக்கியங்களைப் பெற்றவனும் இவன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கல்தேயர் தேசத்தைவிட்டுப் புறப்பட்டு, காரானூரிலே வாசம்பண்ணினான். அவனுடைய தகப்பன் மரித்தபின்பு, அவ்விடத்தை விட்டு நீங்கள் இப்பொழுது குடியிருக்கிற இத்தேசத்திற்கு அவனை அழைத்துக்கொண்டுவந்து குடியிருக்கும்படி செய்த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ீனாய்மலையில் தன்னுடனே பேசின தூதனோடும் நம்முடைய பிதாக்களோடுங்கூட வனாந்தரத்திலே சபைக்குள்ளிருந்தவனும், நமக்குக் கொடுக்கும்படி ஜீவவாக்கியங்களைப் பெற்றவனும் இவனே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வனுக்கு நம்முடைய பிதாக்கள் கீழ்ப்படிய மனதாயிராமல், இவனைத்தள்ளிவிட்டு, தங்கள் இருதயங்களிலே எகிப்துக்குத் திரும்பி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வனுக்கு நம்முடைய பிதாக்கள் கீழ்ப்படிய மனதாயிராமல், இவனைத்தள்ளிவிட்டு, தங்கள் இருதயங்களிலே எகிப்துக்குத் திரும்பி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ரோனை நோக்கி: எகிப்துதேசத்திலிருந்து எங்களை அழைத்துக்கொண்டுவந்த அந்த மோசேக்கு என்ன சம்பவித்ததோ அறியோம்; ஆதலால் எங்களுக்கு முன்செல்லும் தெய்வங்களை எங்களுக்கு உண்டுபண்ணும் என்று சொல்லி;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ரோனை நோக்கி: எகிப்துதேசத்திலிருந்து எங்களை அழைத்துக்கொண்டுவந்த அந்த மோசேக்கு என்ன சம்பவித்ததோ அறியோம்; ஆதலால் எங்களுக்கு முன்செல்லும் தெய்வங்களை எங்களுக்கு உண்டுபண்ணும் என்று சொல்லி;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ந்நாட்களில் ஒரு கன்றுக்குட்டியை உண்டுபண்ணி, அந்த விக்கிரகத்திற்குப் பலியிட்டு, தங்கள் கையின் கிரியைகளில் களிகூர்ந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ந்நாட்களில் ஒரு கன்றுக்குட்டியை உண்டுபண்ணி, அந்த விக்கிரகத்திற்குப் பலியிட்டு, தங்கள் கையின் கிரியைகளில் களிகூர்ந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தேவன் அவர்களைவிட்டு விலகி, வானசேனைக்கு ஆராதனைசெய்ய அவர்களை ஒப்புக்கொடுத்தார். அதைக்குறித்து: இஸ்ரவேல் வம்சத்தாரே, நீங்கள் வனாந்தரத்திலிருந்த நாற்பது வருஷம்வரையில் காணிக்கைகளையும் பலிகளையும் எனக்குச் செலுத்தினீர்களோ என்றும்,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தேவன் அவர்களைவிட்டு விலகி, வானசேனைக்கு ஆராதனைசெய்ய அவர்களை ஒப்புக்கொடுத்தார். அதைக்குறித்து: இஸ்ரவேல் வம்சத்தாரே, நீங்கள் வனாந்தரத்திலிருந்த நாற்பது வருஷம்வரையில் காணிக்கைகளையும் பலிகளையும் எனக்குச் செலுத்தினீர்களோ என்றும்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தேவன் அவர்களைவிட்டு விலகி, வானசேனைக்கு ஆராதனைசெய்ய அவர்களை ஒப்புக்கொடுத்தார். அதைக்குறித்து: இஸ்ரவேல் வம்சத்தாரே, நீங்கள் வனாந்தரத்திலிருந்த நாற்பது வருஷம்வரையில் காணிக்கைகளையும் பலிகளையும் எனக்குச் செலுத்தினீர்களோ என்ற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ிலே ஒரு அடி நிலத்தையாகிலும் அவனுடைய கையாட்சிக்குக் கொடாமலிருக்கையில், அவனுக்குப் பிள்ளையில்லாதிருக்கும்போது: உனக்கும் உனக்குப் பின்வரும் உன் சந்ததிக்கும் இதைச் சுதந்தரமாகத் தருவேன் என்று அவனுக்கு வாக்குத்தத்தம்பண்ணின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ணிந்துகொள்ளும்படி நீங்கள் உண்டாக்கின சொரூபங்களாகிய மோளோகினுடைய கூடாரத்தையும், உங்கள் தேவனாகிய ரெம்பான் என்னும் நட்சத்திர சொரூபத்தையும் சுமந்தீர்களே, ஆகையால் உங்களைப் பாபிலோனுக்கு அப்புறத்திலே குடிபோகப்பண்ணுவேன் என்றும், தீர்க்கதரிசிகளின் புத்தகத்தில் எழுதியிருக்கிறதே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ணிந்துகொள்ளும்படி நீங்கள் உண்டாக்கின சொரூபங்களாகிய மோளோகினுடைய கூடாரத்தையும், உங்கள் தேவனாகிய ரெம்பான் என்னும் நட்சத்திர சொரூபத்தையும் சுமந்தீர்களே, ஆகையால் உங்களைப் பாபிலோனுக்கு அப்புறத்திலே குடிபோகப்பண்ணுவேன் என்றும், தீர்க்கதரிசிகளின் புத்தகத்தில் எழுதியிருக்கிறதே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ேலும் நீ பார்த்த மாதிரியின்படியே சாட்சியின் கூடாரத்தை உண்டுபண்ணுவாயாக என்று மோசேயுடனே பேசினவர் கட்டளையிட்ட பிரகாரமாக, அந்தக் கூடாரம் வனாந்தரத்திலே நம்முடைய பிதாக்களோடு இருந்தது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ேலும் நீ பார்த்த மாதிரியின்படியே சாட்சியின் கூடாரத்தை உண்டுபண்ணுவாயாக என்று மோசேயுடனே பேசினவர் கட்டளையிட்ட பிரகாரமாக, அந்தக் கூடாரம் வனாந்தரத்திலே நம்முடைய பிதாக்களோடு இருந்தது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யோசுவாவுடனேகூட நம்முடைய பிதாக்கள் அதைப் பெற்றுக்கொண்டு, தேவன் அவர்களுக்கு முன்பாகத் துரத்திவிட்ட புறஜாதிகளுடைய தேசத்தை அவர்கள் கட்டிக்கொள்ளுகையில், அதை அந்த தேசத்தில் கொண்டு, தாவீதின் நாள்வரைக்கும் வைத்திருந்த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யோசுவாவுடனேகூட நம்முடைய பிதாக்கள் அதைப் பெற்றுக்கொண்டு, தேவன் அவர்களுக்கு முன்பாகத் துரத்திவிட்ட புறஜாதிகளுடைய தேசத்தை அவர்கள் கட்டிக்கொள்ளுகையில், அதை அந்த தேசத்தில் கொண்டு, தாவீதின் நாள்வரைக்கும் வைத்திருந்த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வன் தேவனிடத்தில் தயவு பெற்றபடியினால், யாக்கோபின் தேவனுக்கு ஒரு வாசஸ்தலத்தைத் தான் கட்டவேண்டுமென்று விண்ணப்பம்பண்ணினா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சாலொமோனோ அவருக்கு ஆலயத்தைக் கட்டின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ிலும் உன்னதமானவர் கைகளினால் செய்யப்பட்ட ஆலயங்களில் வாசமாயிரா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ானம் எனக்குச் சிங்காசனமும் பூமி எனக்குப் பாதபடியுமாயிருக்கிறது; எனக்காக நீங்கள் எப்படிப்பட்ட வீட்டைக் கட்டுவீர்கள், நான் தங்கியிருக்கத்தக்க ஸ்தலம் எது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ிலே ஒரு அடி நிலத்தையாகிலும் அவனுடைய கையாட்சிக்குக் கொடாமலிருக்கையில், அவனுக்குப் பிள்ளையில்லாதிருக்கும்போது: உனக்கும் உனக்குப் பின்வரும் உன் சந்ததிக்கும் இதைச் சுதந்தரமாகத் தருவேன் என்று அவனுக்கு வாக்குத்தத்தம்பண்ணின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ானம் எனக்குச் சிங்காசனமும் பூமி எனக்குப் பாதபடியுமாயிருக்கிறது; எனக்காக நீங்கள் எப்படிப்பட்ட வீட்டைக் கட்டுவீர்கள், நான் தங்கியிருக்கத்தக்க ஸ்தலம் எது;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வைகள் எல்லாவற்றையும் என்னுடைய கரம் உண்டாக்கவில்லையா என்று கர்த்தர் உரைக்கிறார் என்று தீர்க்கதரிசி சொல்லியிருக்கிறானே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வணங்காக் கழுத்துள்ளவர்களே, இருதயத்திலும் செவிகளிலும் விருத்தசேதனம் பெறாதவர்களே, உங்கள் பிதாக்களைப்போல நீங்களும் பரிசுத்த ஆவிக்கு எப்பொழுதும் எதிர்த்துநிற்கிறீர்கள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வணங்காக் கழுத்துள்ளவர்களே, இருதயத்திலும் செவிகளிலும் விருத்தசேதனம் பெறாதவர்களே, உங்கள் பிதாக்களைப்போல நீங்களும் பரிசுத்த ஆவிக்கு எப்பொழுதும் எதிர்த்துநிற்கிறீ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ர்க்கதரிசிகளில் யாரை உங்கள் பிதாக்கள் துன்பப்படுத்தாமலிருந்தார்கள்? நீதிபரருடைய வருகையை முன்னறிவித்தவர்களையும் அவர்கள் கொலைசெய்தார்கள். இப்பொழுது நீங்கள் அவருக்குத் துரோகிகளும், அவரைக் கொலைசெய்த பாதகருமாயிருக்கிறீர்கள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ர்க்கதரிசிகளில் யாரை உங்கள் பிதாக்கள் துன்பப்படுத்தாமலிருந்தார்கள்? நீதிபரருடைய வருகையை முன்னறிவித்தவர்களையும் அவர்கள் கொலைசெய்தார்கள். இப்பொழுது நீங்கள் அவருக்குத் துரோகிகளும், அவரைக் கொலைசெய்த பாதகருமாயிருக்கிறீர்கள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தேவதூதரைக்கொண்டு நீங்கள் நியாயப்பிரமாணத்தைப் பெற்றிருந்தும், அதைக் கைக்கொள்ளாமற்போனீர்கள் என்ற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வைகளை அவர்கள் கேட்டபொழுது, மூர்க்கமடைந்து, அவனைப் பார்த்துப் பல்லைக் கடித்தா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வன் பரிசுத்த ஆவியிலே நிறைந்ததவனாய், வானத்தை அண்ணாந்துபார்த்து: தேவனுடைய மகிமையையும், தேவனுடைய வலதுபாரிசத்தில் இயேசு நிற்கிறதையும் கண்டு;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வன் பரிசுத்த ஆவியிலே நிறைந்ததவனாய், வானத்தை அண்ணாந்துபார்த்து: தேவனுடைய மகிமையையும், தேவனுடைய வலதுபாரிசத்தில் இயேசு நிற்கிறதையும் கண்டு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 ದೇವರು ಈ ರೀತಿ ಹೇಳಿ ದನು--ನಿನ್ನ ಸಂತಾನದವರು ಅನ್ಯದೇಶದಲ್ಲಿ ಪ್ರವಾಸಿ ಗಳಾಗಿರುವರು. ಆ ಅನ್ಯದೇಶದ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ಆಗೋ, ಪರಲೋಕವು ತೆರೆದಿರುವದನ್ನೂ ಮನುಷ್ಯಕುಮಾರನು ದೇವರ ಬಲಗಡೆಯಲ್ಲಿ ನಿಂತಿರು ವದನ್ನೂ ನಾನು ನೋಡುತ್ತೇನೆ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ಆದರೆ ಅವರು ಮಹಾಶಬ್ದದಿಂದ ಕೂಗಿ ತಮ್ಮ ಕಿವಿಗಳನ್ನು ಮುಚ್ಚಿಕೊಂಡು ಒಮ್ಮನಸ್ಸಿನಿಂದ ಅವನ ಮೇಲೆ ಬಿದ್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ಅವನನ್ನು ಊರಹೊರಕ್ಕೆ ನೂಕಿಕೊಂಡು ಹೋಗಿ ಕಲ್ಲೆಸೆದರು. ಸಾಕ್ಷಿಯವರು ತಮ್ಮ ಬಟ್ಟೆಗಳನ್ನು ತೆಗೆದು ಸೌಲನೆಂಬ ಒಬ್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ೌವನಸ್ಥನ ಪಾದಗಳ ಬಳಿಯಲ್ಲಿ ಇ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ಅವರು ಸ್ತೆಫನನ ಮೇಲೆ ಕಲ್ಲೆಸೆಯುತ್ತಾ ಇರಲು ಅವನು--ಕರ್ತನಾದ ಯೇಸುವೇ, ನನ್ನಾತ್ಮವನ್ನು ಸೇರಿ ಸಿಕೋ ಎಂದು ದೇ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ರ್ಥಿಸ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ಮೊಣ ಕಾಲೂರಿ--ಕರ್ತನೇ, ಈ ಪಾಪವನ್ನು ಅವರ ಮೇಲೆ ಹೊರಿಸಬೇಡವೆಂದು ಮಹಾಶಬ್ದದಿಂದ ಕೂಗಿದನು. ಇದನ್ನು ಹೇಳಿದ ತರುವಾ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ದ್ರೆ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ದಾಸ ರನ್ನಾಗಿ ಮಾಡಿಕೊಂಡು ನಾನೂರು ವರುಷಗಳ ತನಕ ಕ್ರೂರವಾಗಿ ನಡಿಸ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ರು ದಾಸರಾಗಿ ಸೇವಿ ಸುವ ಜನಾಂಗಕ್ಕೆ ನಾನೇ ನ್ಯಾಯತೀರಿಸುವೆನು ಎಂದು ದೇವರು ಹೇಳಿದನು. ಆಮೇಲೆ ಅವರು ಹೊರಟು ಬಂದು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ಳದಲ್ಲಿ ನನ್ನನ್ನು ಸೇವಿಸುವರು ಎಂಬ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ಇದಲ್ಲದೆ ದೇವರು ಸುನ್ನತಿ ಎಂಬ ಒಡಂಬಡಿಕೆಯನ್ನು ಅವನಿಗೆ ಕೊಟ್ಟನು. ಹೀಗೆ ಅಬ್ರಹಾಮನಿಂದ ಇಸಾ ಕನು ಹುಟ್ಟಿದಾಗ ಎಂಟನ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ನದಲ್ಲಿ ಅವನಿಗೆ ಸುನ್ನತಿ ಮಾಡಿದನು. ಇಸಾಕನಿಂದ ಯಾಕೋಬನು ಹುಟ್ಟಿದನು. ಯಾಕೋಬನಿಂದ ಹನ್ನೆರಡು ಮಂದಿ ಮೂಲಪಿತೃ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ಮೂಲಪಿತೃಗಳು ಹೊಟ್ಟೇಕಿಚ್ಚಿನಿಂದ ಯೋಸೇಫ ನನ್ನು ಐಗುಪ್ತದೇಶಕ್ಕೆ ಮಾರಿಬಿಟ್ಟರು. ಆದರೆ ದೇವರು ಅವನ ಸಂಗಡ ಇದ್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ನಿಗೆ ಬಂದ ಎಲ್ಲಾ ಸಂಕಟಗಳಿಂದ ಅವನನ್ನು ಬಿಡಿಸಿ ಐಗುಪ್ತ ದೇಶದ ಅರಸನಾದ ಫರೋಹನ ಸಮ್ಮುಖದಲ್ಲಿ ದಯಾ ಪಾತ್ರ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್ಞಾನವುಳ್ಳವನೂ ಆಗಿರುವಂತೆ ಅನುಗ್ರಹಿ ಸಿದನು. ಫರೋಹನು ಅವನನ್ನು ಐಗುಪ್ತ ದೇಶದ ಮೇಲೆಯೂ ತನ್ನ ಎಲ್ಲಾ ಮನೆಯ ಮೇಲ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ಗ ಮಹಾಯಾಜಕನು--ಈ ವಿಷಯ ಗಳು ಹೌದೋ ಎಂದು ಕ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ಧಿಕಾರಿಯನ್ನಾಗಿ ನೇಮ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ಐಗುಪ್ತ ಮತ್ತು ಕಾನಾನ್‌ ದೇಶಗಳಲ್ಲಿ ಎಲ್ಲೆಲ್ಲಿಯೂ ಬರ ಬಂದು ದೊಡ್ಡ ಸಂಕಟವಾಯಿತು; ಆಗ ನಮ್ಮ ಪಿತೃ ಗ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ಹಾರಕ್ಕೇನೂ ಸಿಕ್ಕ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ದರೆ ಐಗುಪ್ತ ದೇಶದಲ್ಲಿ ದವಸಧಾನ್ಯ ಉಂಟೆಂಬದನ್ನು ಯಾಕೋ ಬನು ಕೇಳಿ ನಮ್ಮ ಪಿತೃಗಳನ್ನು ಮೊದಲನೆಯ ಸಾರಿ ಅಲ್ಲ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ಎರಡನೆಯ ಸಾರಿ ಯೋಸೇ ಫನು ತನ್ನ ಸಹೋದರರಿಗೆ ತನ್ನನ್ನು ತೋರ್ಪಡಿಸಿ ಕೊಂಡನು; ಆಗ ಯೋಸೇಫನ ವಂಶವು ಫರೋಹ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ಯ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ಮೇಲೆ ಯೋಸೇಫನು ತನ್ನ ತಂದೆಯಾದ ಯಾಕೋಬನನ್ನೂ ತನ್ನ ಎಲ್ಲಾ ಬಂಧು ಬಳಗವನ್ನೂ ಒಟ್ಟಿಗೆ ಎಪ್ಪತ್ತೈದು ಮಂದಿಯನ್ನು ಕ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ಿಸ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ಹೀಗೆ ಯಾಕೋಬನು ಐಗುಪ್ತ ದೇಶಕ್ಕೆ ಇಳಿದು ಹೋದನು. ಅಲ್ಲಿ ಅವನೂ ನಮ್ಮ ಪಿತೃಗಳೂ ಮೃತಿಹೊಂದ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ದಕ್ಕವನು--ಜನರೇ, ಸಹೋದರರೇ, ತಂದೆಗಳೇ, ಕಿವಿಗೊಡಿರಿ; ನಮ್ಮ ತಂದೆಯಾದ ಅಬ್ರಹಾಮನು ಖಾರಾನಿನಲ್ಲಿ ವಾಸಮಾಡಿದ್ದಕ್ಕಿಂ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ವರನ್ನು ಶೇಕೆಮಿಗೆ ತೆಗೆದುಕೊಂಡು ಹೋಗಿ ಶೆಕೆಮನ ತಂದೆಯಾದ ಹಮೋರನ ಮಕ್ಕಳಿಂದ ಅಬ್ರಹಾಮನು ಹಣಕೊಟ್ಟು ಕೊಂಡುಕೊಂಡಿದ್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ಾಧಿಯೊಳಗೆ ಇ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ರೆ ದೇವರು ಅಬ್ರಹಾಮನಿಗೆ ಆಣೆಯಿಟ್ಟು ವಾಗ್ದಾನ ಮಾಡಿದ್ದ ಕಾಲವು ಹತ್ತಿರಕ್ಕೆ ಬರುತ್ತಿರುವ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ಯೋಸೇಫನನ್ನು ಅರಿಯದ ಬೇರೊಬ್ಬ ಅರಸನು ಆಳಿಕೆಗೆ ಬರುವ ವರೆಗೆ ಆ ಜನರು ಐಗುಪ್ತ ದೇಶದಲ್ಲಿ ಅಭಿವೃದ್ಧಿ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ಚ್ಚ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ಈ ಅರಸನೇ ನಮ್ಮ ಜನರಲ್ಲಿ ಕುಯುಕ್ತಿ ಮಾಡಿ ಅವರ ಕೂಸುಗಳನ್ನು ಜೀವದಿಂದುಳಿಸಬಾರದೆಂದು ಹೊರಗೆ ಹಾಕಿಸಿ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ಿತೃಗಳನ್ನು ಕ್ರೂರವಾಗಿ ನ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 ಸಮಯ ದಲ್ಲೇ ಹುಟ್ಟಿದ ಮೋಶೆಯು ದಿವ್ಯ ಸುಂದರನಾಗಿದ್ದನು; ಅವನು ತನ್ನ ತಂದೆಯ ಮನೆಯಲ್ಲಿ ಮೂರು ತಿಂ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ಕಲ್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ಮೇಲೆ ಅವನನ್ನು ಹೊರಗೆ ಹಾಕಿ ದಾಗ ಫರೋಹನ ಮಗಳು ಅವನನ್ನು ಎತ್ತಿಕೊಂಡು ಹೋಗಿ ತನ್ನ ಮಗನಾಗಿ ಸಾಕ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ಂಚೆ ಅವನು ಮೆಸೊಪೊತಾಮ್ಯದಲ್ಲಿದ್ದಾಗ ಮಹಿಮೆಯುಳ್ಳ ದೇವರು ಪ್ರತ್ಯಕ್ಷನಾಗಿ ಅವನಿಗ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ಮೋಶೆಯು ಐಗುಪ್ತದೇಶದವರ ಸರ್ವಜ್ಞಾನವನ್ನು ಕಲಿತವನಾಗಿ ಮಾತುಗಳಲ್ಲಿಯೂ ಕಾರ್ಯಗಳಲ್ಲಿಯೂ ಸಮರ್ಥ ನಾ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ನಿಗೆ ನಾಲ್ವತ್ತು ವರುಷ ವಯಸ್ಸು ತುಂಬಿದಾಗ ಹೋಗಿ ತನ್ನ ಸಹೋದರರಾದ ಇಸ್ರಾ ಯೇಲ್ಯರನ್ನು ನೋಡಬೇಕೆಂಬ ಆಶೆಯು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ೃದ ಯದಲ್ಲಿ ಹು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ರಲ್ಲಿ ಒಬ್ಬನಿಗೆ ಅನ್ಯಾಯ ವಾಗುವದನ್ನು ಅವನು ನೋಡಿ ಅವನಿಗೆ ಆಶ್ರಯ ಕೊಟ್ಟು ಐಗುಪ್ತ್ಯನನ್ನು ಹೊಡೆದು ಹಾಕ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ೀಡಿಸಲ್ಪಡು ತ್ತಿದ್ದವನಿಗಾಗಿ ಮುಯ್ಯಿ ತೀ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ಯಾಕಂದರೆ ದೇವರು ತನ್ನ ಕೈಯಿಂದ ಬಿಡುಗಡೆಯನ್ನು ಮಾಡುತ್ತಾ ನೆಂಬದು ತನ್ನ ಸಹೋದರರಿಗೆ ತಿಳಿದು ಬರುವದ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ಾವಿಸಿದನು; ಆದರೆ ಅವರು ಹಾಗೆ ತಿಳುಕೊಳ್ಳ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ಮರುದಿನ ತಾವು ಹೊಡೆದಾಡಿ ಕೊಳ್ಳುತ್ತಿರುವಾಗ ಅವನು ಕಾಣಿಸಿಕೊಂಡು--ಅಯ್ಯಗಳಿರಾ, ನೀವು ಸಹೋದರರಲ್ಲವೇ; ನೀವೇ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ಬ್ಬರಿಗೊಬ್ಬರು ಅನ್ಯಾ ಯಮಾಡುತ್ತೀರಿ ಎಂದು ಹೇಳಿ ಅವರನ್ನು ಸಮಾಧಾನ ಪಡಿಸಬೇಕೆಂದ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ದರೆ ತನ್ನ ನೆರೆಯವನಿಗೆ ಅನ್ಯಾಯಮಾಡುತ್ತಿದ್ದವನು--ನಿನ್ನನ್ನು ನಮ್ಮ ಮೇಲೆ ಅಧಿಕಾರಿಯನ್ನ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ೀನು ನಿನ್ನ ದೇಶವನ್ನೂ ನಿನ್ನ ಬಂಧುಬಳಗವನ್ನೂ ಬಿಟ್ಟು ನಾನು ನಿನಗೆ ತೋರಿ ಸುವ ದೇಶಕ್ಕೆ ಬರಬೇಕ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್ಯಾಯಾಧಿಪತಿಯನ್ನಾಗಿಯೂ ಮಾಡಿದವರು ಯಾರ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ನಿನ್ನೆ ಆ ಐಗುಪ್ತ್ಯನನ್ನು ಕೊಂದಂತೆ ನನ್ನನ್ನೂ ಕೊಲ್ಲಬೇಕೆಂದಿದ್ದೀಯೋ ಎಂದು ಹೇಳಿ ಅವನನ್ನು ನೂಕಿಬ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ಈ ಮಾತನ್ನು ಕೇಳಿ ಮೋಶೆಯು ಓಡಿಹೋಗಿ ಮಿದ್ಯಾನ್‌ ದೇಶದಲ್ಲಿ ಪ್ರವಾಸಿಯಾದನು. ಅಲ್ಲಿ ಅವನಿಂದ ಇಬ್ಬರು ಕುಮಾರ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ನಾಲ್ವತ್ತು ವರುಷ ತುಂಬಿದ ಮೇಲೆ ಸೀನಾಯಿ ಬೆಟ್ಟದ ಅಡವಿಯಲ್ಲಿ ಮುಳ್ಳಿನ ಪೊದೆಯೊಳಗೆ ಉರಿಯುವ ಬೆಂಕಿಯಲ್ಲಿ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ೂತನು ಅವನಿಗೆ ಕಾಣಿಸ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ಮೋಶೆಯು ಅದನ್ನು ಕಂಡು ಆ ನೋಟಕ್ಕೆ ಆಶ್ಚರ್ಯಪಟ್ಟು ನೋಡಬೇಕೆಂದು ಹತ್ತಿರಕ್ಕೆ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ಆಗ--ನಾನು ನಿನ್ನ ಪಿತೃಗಳ ದೇವರು, ಅಬ್ರಹಾಮನ ದೇವರು, ಇಸಾಕನ ದೇವರು, ಯಾಕೋಬನ ದೇವರು ಎಂದು ಹೇಳುವ ಕರ್ತನ ಧ್ವನಿ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ಾಯಿತು. ಆಗ ಮೋಶೆಯು ನಡುಗುತ್ತಾ ಅದನ್ನು ನೋಡುವದಕ್ಕೆ ಧೈರ್ಯವಿಲ್ಲ ದವನಾ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ಕರ್ತನು ಅವನಿಗೆ--ನಿನ್ನ ಕಾಲಿನ ಕೆರಗಳನ್ನು ತೆಗೆ; ನೀನು ನಿಂತಿರುವ ಸ್ಥಳವು ಪರಿಶುದ್ಧ ಭೂಮ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ಅಬ್ರಹಾಮನು ಕಲ್ದೀಯರ ದೇಶದೊಳಗಿಂದ ಬಂದು ಖಾರಾನಿನಲ್ಲಿ ವಾಸಮಾಡಿದನು; ತನ್ನ ತಂದೆಯು ಸತ್ತಮೇಲೆ ಅವನು ಅಲ್ಲ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ನಾನು ಐಗುಪ್ತದೇಶದಲ್ಲಿರುವ ನನ್ನ ಜನರ ದುರವಸ್ಥೆಯನ್ನು ನೋಡೇ ನೋಡಿದ್ದೇನೆ; ಅವರ ಮೊರೆಯನ್ನು ಕೇಳಿ ಅ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ಡಿಸುವದಕ್ಕೆ ಇಳಿದು ಬಂದಿದ್ದೇನೆ; ಈಗ ನಿನ್ನನ್ನು ಐಗುಪ್ತ ದೇಶಕ್ಕೆ ಕಳುಹಿಸುತ್ತೇನೆ, ಬಾ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ಅವರು ಯಾವ ಮೋಶೆಗೆ--ನಿನ್ನನ್ನು ಅಧಿಕಾರಿ ಯನ್ನಾಗಿಯೂ ನ್ಯಾಯಾಧಿಪತಿಯನ್ನಾಗಿಯೂ ಮಾಡಿ ದವರು ಯಾರೆಂದು ಹೇಳ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ಡವೆಂದರೋ ಅವ ನನ್ನೇ ದೇವರು ಪೊದೆಯಲ್ಲಿ ಕಾಣಿಸಿಕೊಂಡ ದೂತನ ಕೈಯಿಂದ ಅಧಿಕಾರಿಯನ್ನಾಗಿರುವಂತೆಯೂ ಬಿಡುಗಡ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ವವನನ್ನಾಗಿರುವಂತೆಯೂ ಕಳುಹ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ಅವನು ಐಗುಪ್ತದೇಶದಲ್ಲಿಯೂ ಕೆಂಪು ಸಮುದ್ರ ದಲ್ಲಿಯೂ ನಾಲ್ವತ್ತು ವರುಷ ಅಡವಿಯಲ್ಲಿಯೂ ಅದ್ಭುತ ಕಾರ್ಯ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ೂಚಕಕಾರ್ಯಗಳನ್ನೂ ಮಾಡಿದ ಮೇಲೆ ಅವರನ್ನು ನಡೆಸಿಕೊಂಡು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ನಿಮ್ಮ ದೇವರಾದ ಕರ್ತನು ನನ್ನನ್ನು ಎಬ್ಬಿಸಿದಂತೆ ನಿಮ್ಮ ಸಹೋದರರಲ್ಲಿ ಒಬ್ಬ ಪ್ರವಾದಿಯನ್ನು ನಿಮ ಗಾಗಿ ಎಬ್ಬಿಸುವ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ು ಆತನ ಮಾತಿಗೆ ಕಿವಿಗೊಡ ಬೇಕೆಂದು ಇಸ್ರಾಯೇಲ್‌ ಜನರಿಗೆ ಹೇಳಿದ ಆ ಮೋಶೆಯು ಇವ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ಇವನೇ ಸೀನಾಯಿ ಬೆಟ್ಟದಲ್ಲಿ ತನ್ನೊಡನೆಯೂ ಪಿತೃಗಳೊಡನೆಯೂ ಮಾತನಾಡಿದ ದೂತನೊಂದಿಗೆ ಅಡವಿಯಲ್ಲಿದ್ದ ಸಭ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ಟು ನೀವು ಈಗ ವಾಸವಾಗಿರುವ ಈ ದೇಶಕ್ಕೆ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ಲ್ಲಿದ್ದುಕೊಂಡು ಜೀವಕರವಾದ ದೇವೋಕ್ತಿಗಳನ್ನು ಹೊಂದಿ ನಮಗೆ ಕೊಟ್ಟ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ಆದರೆ ನಮ ಪಿತೃಗಳು ಅವನ ಮಾತುಗಳಿಗೆ ವಿಧೇಯರಾಗದೆ ಅವನನ್ನು ತಳ್ಳಿಬಿಟ್ಟು ತಮ್ಮ ಹೃದಯಗಳಲ್ಲಿ ಹಿಂದಕ್ಕೆ ಐಗುಪ್ತ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ಡೆಗೆ ತಿರುಗಿ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ಅವರು ಆರೋನ ನಿಗೆ--ಐಗುಪ್ತದೇಶದಿಂದ ನಮ್ಮನ್ನು ಕರಕೊಂಡು ಬಂದ ಆ ಮೋಶೆಯು ಏನಾದನೋ ಗೊತ್ತಿಲ್ಲ; ಆದದರಿಂದ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ಂದುಗಡೆಯಲ್ಲಿ ಹೋಗುವದಕ್ಕೆ ದೇವರು ಗಳನ್ನು ನಮಗೆ ಮಾಡಿಕೊಡು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ಆ ದಿನಗಳಲ್ಲಿ ಅವರು ಒಂದು ಬಸವನನ್ನು ಮಾಡಿ ಆ ವಿಗ್ರಹಕ್ಕೆ ಬಲಿಯನ್ನರ್ಪಿಸಿ ತಮ್ಮ ಸ್ವಂತ ಕೈಗಳಿಂದ ಮಾಡ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ಲಸಗಳಲ್ಲಿ ಉಲ್ಲಾಸ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ಆದರೆ ದೇವರು ಅವರಿಗೆ ವಿಮುಖನಾಗಿ ಆಕಾಶದ ನಕ್ಷತ್ರಗಣ ವನ್ನು ಪೂಜಿಸುವದಕ್ಕೆ ಅವರನ್ನು ಒಪ್ಪಿಸಿಬಿಟ್ಟನು. ಪ್ರವಾದಿ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್ರಂಥದಲ್ಲಿ ಬರೆದಿರುವದೇನಂದರೆ-- ಓ ಇಸ್ರಾಯೇಲ್‌ ಮನೆತನದವರೇ, ನೀವು ಅರಣ್ಯದಲ್ಲಿ ನಾಲ್ವತ್ತು ವರುಷ ಪ್ರಾಣಿ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ದು ಬಲಿಗಳನ್ನು ನನಗೆ ಅರ್ಪಿಸುತ್ತಿದ್ದಿ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ಲ್ಲಿ ದೇವರು ಅವನಿಗೆ ಕಾಲಿಡುವಷ್ಟು ಸ್ವಾಸ್ತ್ಯವನ್ನು ಕೊಡ ಲಿಲ್ಲ; ಆದಾಗ್ಯೂ ಅವನಿಗೆ ಇನ್ನೂ ಮಗನು ಇಲ್ಲದಿರು ವಾಗ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ಹೌದು, ನೀವು ಪೂಜಿಸಬೇಕೆಂದು ಮಾಡಿಕೊಂಡ ಮೂರ್ತಿಗಳನ್ನು ಅಂದರೆ ಮೊಲೋಖನ ಗುಡಾರವನ್ನು ರೊಂಫಾ ದೇವತೆಯ ನಕ್ಷತ್ರ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ತ್ತುಕೊಂಡು ಹೋದಿರಿ. ಆದದರಿಂದ ನಾನು ನಿಮ್ಮನ್ನು ಬಾಬೆಲಿನ ಆಚೆಗೆ ಅಟ್ಟಿಬಿಡುವೆನು ಎಂಬ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ಸಾಕ್ಷೀಗುಡಾರವು ಅಡವಿಯೊಳಗೆ ನಮ್ಮ ಪಿತೃಗಳ ಬಳಿಯಲ್ಲಿ ಇತ್ತು. ಮೋಶೆಯ ಸಂಗಡ ಮಾತನಾಡಿದಾತನು ಅವನು ನೋಡಿದ ಮಾದರ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ಕಾರವೇ ಅದನ್ನು ಮಾಡಿಸ ಬೇಕೆಂದು ನೇಮಿಸ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ತರುವಾಯ ಬಂದ ನಮ್ಮ ಪಿತೃಗಳು ಸಹ ತಮ್ಮ ಮುಂದೆ ದೇವರು ಹೊರಡಿಸಿದ ಅನ್ಯಜನಗಳ ಸ್ವಾಸ್ತ್ಯವನ್ನು ಸ್ವಾಧೀನ ಮಾಡಿಕೊಂಡ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ೆಹೋಶುವನ ಕೂಡ ಆ ಗುಡಾರವನ್ನು ತಂದರು. ಅದು ದಾವೀದನ ಕಾಲದ ವರೆಗೂ ಅಲ್ಲೇ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ದಾವೀದನು ದೇವರ ಸನ್ನಿಧಾನದಲ್ಲಿ ದಯೆ ಹೊಂದಿ ಯಾಕೋಬನ ದೇವರಿಗೋಸ್ಕರ ಆಲಯ ವನ್ನು ಕಟ್ಟಬೇಕೆಂದು ಅಪೇಕ್ಷ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ಆದರೆ ಸೊಲೊಮೋನನು ಆತನಿಗೋಸ್ಕರ ಮನೆಯನ್ನು ಕಟ್ಟ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ಆದರೂ ಮಹೋನ್ನತನು ಕೈಯಿಂದ ಕಟ್ಟಿದ ಆಲಯಗಳಲ್ಲಿ ವಾಸಮಾಡುವಾತನಲ್ಲ. ಯಾಕ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ಆಕಾಶವು ನನಗೆ ಸಿಂಹಾಸನ, ಭೂಮಿಯು ನನ್ನ ಪಾದಪೀಠ, ನೀವು ನನಗೆ ಎಂಥ ಮನೆಯನ್ನು ಕಟ್ಟಿಕೊಡುವಿರಿ? ಇಲ್ಲವೆ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ಶವನ್ನು ಅವನಿಗೂ ತರುವಾಯ ಅವನ ಸಂತತಿಗೂ ಸ್ವಾಸ್ಥ್ಯವಾಗಿ ಕೊಡುತ್ತೇನೆಂದು ವಾಗ್ದಾನ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ಶ್ರಾಂತಿಗೆ ತಕ್ಕ ಸ್ಥಳವು ಯಾವದ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ಇವುಗಳನ್ನೆಲ್ಲಾ ನನ್ನ ಕೈಯೇ ನಿರ್ಮಿಸಿತಲ್ಲಾ ಎಂಬದಾಗಿ ಕರ್ತನು ಹೇಳುತ್ತಾನೆ ಎಂದು ಪ್ರವಾದಿಯು ನುಡಿದ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ಬಗ್ಗದ ಕುತ್ತಿಗೆಯುಳ್ಳವರೇ, ಹೃದಯದಲ್ಲಿಯೂ ಕಿವಿಗಳಲ್ಲಿಯೂ ಸುನ್ನತಿಯಿಲ್ಲದವರೇ, ನಿಮ್ಮ ಪಿತೃಗಳು ಹೇಗೋ ಹಾಗೆ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ು ಯಾವಾಗಲೂ ಪವಿತ್ರಾತ್ಮನನ್ನು ಎದುರಿಸುವವರಾ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ಪ್ರವಾದಿ ಗಳಲ್ಲಿ ನಿಮ್ಮ ಪಿತೃಗಳು ಹಿಂಸೆಪಡಿಸದವರು ಯಾರಿ ದ್ದಾರೆ? ಅವರು ಆ ನೀತಿವಂತನ ಆಗಮನದ ವಿಷಯ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ಂತಿಳಿಸಿದವರನ್ನು ಕೊಂದರು. ನೀವು ಈಗ ಆತನನ್ನು ಹಿಡುಕೊಟ್ಟು ಕೊಂದವರಾದ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ದೇವದೂತರ ಮೂಲಕ ನೇಮಕವಾದ ನ್ಯಾಯ ಪ್ರಮಾಣವನ್ನು ನೀವು ಹೊಂದಿದವರಾದರೂ ಅದನ್ನು ಅನುಸರಿಸಲಿಲ್ಲ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ಈ ಮಾತುಗಳನ್ನು ಕೇಳಿ ಅವರು ಹೃದಯದಲ್ಲಿ ತಿವಿಯಲ್ಪಟ್ಟವರಾಗಿ ಅವನ ಮೇಲೆ ಹಲ್ಲುಕ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ಆದರೆ ಅವನು ಪವಿತ್ರಾತ್ಮಭರಿತನಾಗಿ ಪರಲೋಕ ದೊಳಗೆ ದೃಷ್ಟಿಸಿ ನೋಡಿ ದೇವರ ಪ್ರಭಾವವನ್ನೂ ದೇವರ ಬಲಗಡೆಯಲ್ಲಿ ನಿಂತಿದ್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ೇಸುವನ್ನೂ ಕಂಡ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2026-09-07T03:55:52Z</dcterms:created>
  <dcterms:modified xsi:type="dcterms:W3CDTF">2026-09-07T03:55:52Z</dcterms:modified>
  <dc:title>ಅಪೊಸ್ತಲರ ಕೃತ್ಯಗಳು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