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சித்தம் உடைத்த அவயவம் பட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சாயலில் அனுதினம் வள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் பெற்றவனே உண்மை சீஷ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வியின் கனியில் அதிகம் நிற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ு முதல் அன்பை ஆவலாய் அள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ல் நிறைந்து அன்புக்கிரியை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அடிமையே உண்மை சீஷ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டைப்பட்ட அப்பமாய் உலகத்தின் உப்ப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ொலிக்கும் ஜோதியின் வெளிச்ச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ெங்கு சென்றாலும் இயேசுவை சொல்ல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அவர்பாதம் ஆசையாய் அம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சாட்சியே உண்மை சீஷ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ு முதல் அன்பை ஆவலாய் அள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வாஞ்சையாய் இன்பமாய் கரு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உடையோனே உண்மை சீஷ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ஷனாய் மாறுவேன் நான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ே ஒன்றும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என் இயேசுவால் கூ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ுயத்தை வெறுத்த சிலுவையை சுக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2026-06-15T12:12:21Z</dcterms:created>
  <dcterms:modified xsi:type="dcterms:W3CDTF">2026-06-15T12:12:21Z</dcterms:modified>
  <dc:title>துதிப் பாடல்கள் : 186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