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8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few more years shall roll, 
A few more seasons come, 
And we shall be with those that rest 
Asleep within the tomb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n, O my Lord, prepare 
My soul for that great day; 
Oh, wash me in Thy precious blood* 
And take my sins aw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 few more suns shall set, 
O'er these dark hills of time ; 
And we shall be where suns are not, 
A far serener clim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 few more storms shall beat 
On this wild, rocky shore ; 
And we shall be where tempests cease, 
And surges swell no mor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 few more struggles here, 
A few more partings o'er ; 
A few more toils, a few more tears, 
And we shall weep no more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is but a little while 
And He shall come again,  
Who died that we might live; who lives 
That we with Him may reig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2026-07-30T13:52:51Z</dcterms:created>
  <dcterms:modified xsi:type="dcterms:W3CDTF">2026-07-30T13:52:51Z</dcterms:modified>
  <dc:title>Hymn : 1052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