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Override PartName="/ppt/slides/slide115.xml" ContentType="application/vnd.openxmlformats-officedocument.presentationml.slide+xml"/>
  <Override PartName="/ppt/notesSlides/notesSlide115.xml" ContentType="application/vnd.openxmlformats-officedocument.presentationml.notesSlide+xml"/>
  <Override PartName="/ppt/slides/slide116.xml" ContentType="application/vnd.openxmlformats-officedocument.presentationml.slide+xml"/>
  <Override PartName="/ppt/notesSlides/notesSlide116.xml" ContentType="application/vnd.openxmlformats-officedocument.presentationml.notesSlide+xml"/>
  <Override PartName="/ppt/slides/slide117.xml" ContentType="application/vnd.openxmlformats-officedocument.presentationml.slide+xml"/>
  <Override PartName="/ppt/notesSlides/notesSlide117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119.xml" ContentType="application/vnd.openxmlformats-officedocument.presentationml.slide+xml"/>
  <Override PartName="/ppt/notesSlides/notesSlide119.xml" ContentType="application/vnd.openxmlformats-officedocument.presentationml.notesSlide+xml"/>
  <Override PartName="/ppt/slides/slide120.xml" ContentType="application/vnd.openxmlformats-officedocument.presentationml.slide+xml"/>
  <Override PartName="/ppt/notesSlides/notesSlide120.xml" ContentType="application/vnd.openxmlformats-officedocument.presentationml.notesSlide+xml"/>
  <Override PartName="/ppt/slides/slide121.xml" ContentType="application/vnd.openxmlformats-officedocument.presentationml.slide+xml"/>
  <Override PartName="/ppt/notesSlides/notesSlide121.xml" ContentType="application/vnd.openxmlformats-officedocument.presentationml.notesSlide+xml"/>
  <Override PartName="/ppt/slides/slide122.xml" ContentType="application/vnd.openxmlformats-officedocument.presentationml.slide+xml"/>
  <Override PartName="/ppt/notesSlides/notesSlide122.xml" ContentType="application/vnd.openxmlformats-officedocument.presentationml.notesSlide+xml"/>
  <Override PartName="/ppt/slides/slide123.xml" ContentType="application/vnd.openxmlformats-officedocument.presentationml.slide+xml"/>
  <Override PartName="/ppt/notesSlides/notesSlide123.xml" ContentType="application/vnd.openxmlformats-officedocument.presentationml.notesSlide+xml"/>
  <Override PartName="/ppt/slides/slide124.xml" ContentType="application/vnd.openxmlformats-officedocument.presentationml.slide+xml"/>
  <Override PartName="/ppt/notesSlides/notesSlide1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presProps" Target="presProps.xml"/>
  <Relationship Id="rId128" Type="http://schemas.openxmlformats.org/officeDocument/2006/relationships/viewProps" Target="viewProps.xml"/>
  <Relationship Id="rId1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ிருக்க, அவன் தன் ஆசாரிய வகுப்பின் முறைப்படி தேவசந்நிதியிலே ஆசாரிய ஊழியம் செய்துவருகிற காலத்தில்,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அதின் தகப்பனை நோக்கி: இதற்கு என்ன பேரிட மனதாயிருக்கிறீர்கள் என்று சைகையினால் கேட்டார்கள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அவன் எழுத்துப் பலகையைக் கேட்டு வாங்கி, இவன் பேர் யோவான் என்று எழுதினான்; எல்லாரும் ஆச்சரியப்பட்டார்கள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உடனே அவனுடைய வாய் திறக்கப்பட்டு, அவனுடைய நாவும் கட்டவிழ்க்கப்பட்டு, தேவனை ஸ்தோத்திரித்துப் பேசினான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தினால் அவர்களைச் சுற்றி வாசமாயிருந்த யாவருக்கும் பயமுண்டாயிற்று. மேலும் யூதேயாவின் மலைநாடெங்கும் இந்த வர்த்தமானங்களெல்லாம் சொல்லிக்கொள்ளப்பட்டது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தினால் அவர்களைச் சுற்றி வாசமாயிருந்த யாவருக்கும் பயமுண்டாயிற்று. மேலும் யூதேயாவின் மலைநாடெங்கும் இந்த வர்த்தமானங்களெல்லாம் சொல்லிக்கொள்ளப்பட்டது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வைகளைக் கேள்விப்பட்டவர்களெல்லாரும் தங்கள் மனதிலே அவைகளை வைத்துக்கொண்டு, இந்தப்பிள்ளை எப்படிப்பட்டதாயிருக்குமோ என்றார்கள். கர்த்தருடைய கரம் அந்தப் பிள்ளையோடே இருந்தது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வைகளைக் கேள்விப்பட்டவர்களெல்லாரும் தங்கள் மனதிலே அவைகளை வைத்துக்கொண்டு, இந்தப்பிள்ளை எப்படிப்பட்டதாயிருக்குமோ என்றார்கள். கர்த்தருடைய கரம் அந்தப் பிள்ளையோடே இருந்தது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அவனுடைய தகப்பனாகிய சகரியா பரிசுத்த ஆவியினாலே நிரப்பப்பட்டு, தீர்க்கதரிசனமாக: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இஸ்ரவேலின் தேவனாகிய கர்த்தருக்கு ஸ்தோத்திரம் உண்டாவதாக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அவர் நம்முடைய பிதாக்களுக்கு வாக்குத்தத்தம் பண்ணின இரக்கத்தைச் செய்வதற்கும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சாரிய ஊழிய முறைமையின்படி, அவன் தேவாலயத்துக்குள் பிரவேசித்துத் தூபங்காட்டுகிறதற்குச் சீட்டைப் பெற்றான்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தம்முடைய பரிசுத்த உடன்படிக்கையை நினைத்தருளி: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உங்கள் சத்துருக்களின் கைகளினின்று நீங்கள் விடுதலையாக்கப்பட்டு, உயிரோடிருக்கும் நாளெல்லாம் பயமில்லாமல் எனக்கு முன்பாகப் பரிசுத்தத்தோடும் நீதியோடும் எனக்கு ஊழியஞ்செய்யக் கட்டளையிடுவேன் என்று,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அவர் நம்முடைய பிதாவாகிய ஆபிரகாமுக்கு இட்ட ஆணையை நிறைவேற்றுவதற்கும்;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ஆதிமுதற்கொண்டிருந்த தம்முடைய பரிசுத்த தீர்க்கதரிசிகளின் வாக்கினால் தாம் சொன்னபடியே,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4. தமது ஜனத்தைச் சந்தித்து மீட்டுக்கொண்டு, நம்முடைய சத்துருக்களினின்றும், நம்மைப்பகைக்கிற யாவருடைய கைகளினின்றும், நம்மை இரட்சிக்கும் படிக்கு,]]></a:t>
            </a: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4. தமது ஜனத்தைச் சந்தித்து மீட்டுக்கொண்டு, நம்முடைய சத்துருக்களினின்றும், நம்மைப்பகைக்கிற யாவருடைய கைகளினின்றும், நம்மை இரட்சிக்கும் படிக்கு,]]></a:t>
            </a: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5. தம்முடைய தாசனாகிய தாவீதின் வம்சத்திலே நமக்கு இரட்சணியக்கொம்பை ஏற்படுத்தினார்.]]></a:t>
            </a: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6. நீயோ பாலகனே, உன்னதமானவருடைய தீர்க்கதரிசி என்னப்படுவாய்; நீ கர்த்தருக்கு வழிகளை ஆயத்தம்பண்ணவும்,]]></a:t>
            </a:r>
          </a:p>
        </p:txBody>
      </p:sp>
    </p:spTree>
  </p:cSld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6. நீயோ பாலகனே, உன்னதமானவருடைய தீர்க்கதரிசி என்னப்படுவாய்; நீ கர்த்தருக்கு வழிகளை ஆயத்தம்பண்ணவும்,]]></a:t>
            </a:r>
          </a:p>
        </p:txBody>
      </p:sp>
    </p:spTree>
  </p:cSld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7. நமது தேவனுடைய உருக்கமான இரக்கத்தினாலே அவருடைய ஜனத்துக்குப் பாவமன்னிப்பாகிய இரட்சிப்பைத் தெரியப்படுத்தவும், அவருக்கு முன்னாக நடந்துபோவ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சாரிய ஊழிய முறைமையின்படி, அவன் தேவாலயத்துக்குள் பிரவேசித்துத் தூபங்காட்டுகிறதற்குச் சீட்டைப் பெற்றான்.]]></a:t>
            </a:r>
          </a:p>
        </p:txBody>
      </p:sp>
    </p:spTree>
  </p:cSld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8. அந்தகாரத்திலும் மரண இருளிலும், உட்கார்ந்திக்கிறவர்களுக்கு வெளிச்சம் தரவும்,]]></a:t>
            </a:r>
          </a:p>
        </p:txBody>
      </p:sp>
    </p:spTree>
  </p:cSld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9. நம்முடைய கால்களைச் சமாதானத்தின் வழியிலே நடத்தவும், அவ்விரக்கத்தினாலே உன்னதத்திலிருந்து தோன்றிய அருணோதயம் நம்மைச் சந்தித்திருக்கிறது என்றான்.]]></a:t>
            </a:r>
          </a:p>
        </p:txBody>
      </p:sp>
    </p:spTree>
  </p:cSld>
</p:notes>
</file>

<file path=ppt/notesSlides/notesSlide1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9. நம்முடைய கால்களைச் சமாதானத்தின் வழியிலே நடத்தவும், அவ்விரக்கத்தினாலே உன்னதத்திலிருந்து தோன்றிய அருணோதயம் நம்மைச் சந்தித்திருக்கிறது என்றான்.]]></a:t>
            </a:r>
          </a:p>
        </p:txBody>
      </p:sp>
    </p:spTree>
  </p:cSld>
</p:notes>
</file>

<file path=ppt/notesSlides/notesSlide1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0. அந்தப் பிள்ளை வளர்ந்து, ஆவியிலே பலங்கொண்டு, இஸ்ரவேலுக்குத் தன்னைக் காண்பிக்கும் நாள்வரைக்கும் வனாந்தரங்களிலே இருந்தான்.]]></a:t>
            </a:r>
          </a:p>
        </p:txBody>
      </p:sp>
    </p:spTree>
  </p:cSld>
</p:notes>
</file>

<file path=ppt/notesSlides/notesSlide1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0. அந்தப் பிள்ளை வளர்ந்து, ஆவியிலே பலங்கொண்டு, இஸ்ரவேலுக்குத் தன்னைக் காண்பிக்கும் நாள்வரைக்கும் வனாந்தரங்களிலே இரு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ூபங்காட்டுகிற வேளையிலே ஜனங்களெல்லாரும் கூட்டமாய் வெளியே ஜெபம்பண்ணிக்கொண்டிரு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ுடைய தூதன் ஒருவன் தூபபீடத்தின் வலது பக்கத்திலே நின்று அவருக்குத் தரிசனமா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ுடைய தூதன் ஒருவன் தூபபீடத்தின் வலது பக்கத்திலே நின்று அவருக்குத் தரிசனமா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ரியா அவனைக்கண்டு கலங்கி, பயமடை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ூதன் அவனை நோக்கி: சகரியாவே, பயப்படாதே, உன் வேண்டுதல் கேட்கப்பட்டது, உன் மனைவியாகிய எலிசபெத்து உனக்கு ஒரு குமாரனைப் பெறுவாள், அவனுக்கு யோவான் என்று பேரிடுவாய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ூதன் அவனை நோக்கி: சகரியாவே, பயப்படாதே, உன் வேண்டுதல் கேட்கப்பட்டது, உன் மனைவியாகிய எலிசபெத்து உனக்கு ஒரு குமாரனைப் பெறுவாள், அவனுக்கு யோவான் என்று பேரிடுவாய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க்குச் சந்தோஷமும் மகிழ்ச்சியும் உண்டாகும், அவன் பிறப்பினிமித்தம் அநேகர் சந்தோஷப்பட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ைகளை ஒழுங்காய் உமக்கு எழுதுவது எனக்கு நலமாய்த் தோன்ற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கர்த்தருக்கு முன்பாகப் பெரியவனாயிருப்பான், திராட்சரசமும் மதுவும் குடியான், தன் தாயின் வயிற்றிலிருக்கும்போதே பரிசுத்த ஆவியினால் நிரப்பப்பட்டிருப்ப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கர்த்தருக்கு முன்பாகப் பெரியவனாயிருப்பான், திராட்சரசமும் மதுவும் குடியான், தன் தாயின் வயிற்றிலிருக்கும்போதே பரிசுத்த ஆவியினால் நிரப்பப்பட்டிருப்ப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இஸ்ரவேல் சந்ததியாரில் அநேகரை அவர்கள் தேவனாகிய கர்த்தரிடத்திற்குத் திருப்புவ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தாக்களுடைய இருதயங்களைப் பிள்ளைகளிடத்திற்கும், கீழ்ப்படியாதவர்களை நீதிமான்களுடைய ஞானத்திற்கும் திருப்பி, உத்தமமான ஜனத்தைக் கர்த்தருக்கு ஆயத்தப்படுத்தும்படியாக, அவன் எலியாவின் ஆவியும் பலமும் உடையவனாய் அவருக்கு முன்னே நடப்பா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தாக்களுடைய இருதயங்களைப் பிள்ளைகளிடத்திற்கும், கீழ்ப்படியாதவர்களை நீதிமான்களுடைய ஞானத்திற்கும் திருப்பி, உத்தமமான ஜனத்தைக் கர்த்தருக்கு ஆயத்தப்படுத்தும்படியாக, அவன் எலியாவின் ஆவியும் பலமும் உடையவனாய் அவருக்கு முன்னே நடப்பா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தாக்களுடைய இருதயங்களைப் பிள்ளைகளிடத்திற்கும், கீழ்ப்படியாதவர்களை நீதிமான்களுடைய ஞானத்திற்கும் திருப்பி, உத்தமமான ஜனத்தைக் கர்த்தருக்கு ஆயத்தப்படுத்தும்படியாக, அவன் எலியாவின் ஆவியும் பலமும் உடையவனாய் அவருக்கு முன்னே நடப்பா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கரியா தேவதூதனை நோக்கி: இதை நான் எதினால் அறிவேன்; நான் கிழவனாயிருக்கிறேன்; என் மனைவியும் வயதுசென்றவளாயிருக்கிறாளே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கரியா தேவதூதனை நோக்கி: இதை நான் எதினால் அறிவேன்; நான் கிழவனாயிருக்கிறேன்; என் மனைவியும் வயதுசென்றவளாயிருக்கிறாளே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தூதன் அவனுக்குப் பிரதியுத்தரமாக: நான் தேவசந்நிதானத்தில் நிற்கிற காபிரியேல் என்பவன்; உன்னுடனே பேசவும், உனக்கு இந்த நற்செய்தியை அறிவிக்கவும் அனுப்பப்பட்டு வந்தேன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தூதன் அவனுக்குப் பிரதியுத்தரமாக: நான் தேவசந்நிதானத்தில் நிற்கிற காபிரியேல் என்பவன்; உன்னுடனே பேசவும், உனக்கு இந்த நற்செய்தியை அறிவிக்கவும் அனுப்பப்பட்டு வந்தேன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ேயா தேசத்தின் ராஜாவாகிய ஏரோதின் நாட்களில், அபியா என்னும் ஆசாரிய வகுப்பில் சகரியா என்னும் பேர்கொண்ட ஆசாரியன் ஒருவன் இருந்தான். அவன் மனைவி ஆரோனுடைய குமாரத்திகளில் ஒருத்தி, அவள் பேர் எலிசபெத்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தகுந்த காலத்திலே நிறைவேறப்போகிற என் வார்த்தைகளை நீ விசுவாசியாதபடியினால், இவைகள் சம்பவிக்கும் நாள்மட்டும் நீ பேசக்கூடாமல் ஊமையாயிருப்பாய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தகுந்த காலத்திலே நிறைவேறப்போகிற என் வார்த்தைகளை நீ விசுவாசியாதபடியினால், இவைகள் சம்பவிக்கும் நாள்மட்டும் நீ பேசக்கூடாமல் ஊமையாயிருப்பாய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சகரியாவுக்குக் காத்திருந்து, அவன் தேவாலயத்தில் தாமதித்ததினால் ஆச்சரியப்ப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வெளியே வந்தபோது அவர்களிடத்தில் பேசக்கூடாமலிருந்தான்; அதினாலே தேவாலயத்தில் ஒரு தரிசனத்தைக் கண்டானென்று அறிந்தார்கள். அவனும் அவர்களுக்குச் சைகை காட்டி ஊமையாயி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வெளியே வந்தபோது அவர்களிடத்தில் பேசக்கூடாமலிருந்தான்; அதினாலே தேவாலயத்தில் ஒரு தரிசனத்தைக் கண்டானென்று அறிந்தார்கள். அவனும் அவர்களுக்குச் சைகை காட்டி ஊமையாய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ஊழியத்தின் நாட்கள் நிறைவேறினவுடனே தன் வீட்டுக்குப்போ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ஊழியத்தின் நாட்கள் நிறைவேறினவுடனே தன் வீட்டுக்குப்போ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நாட்களுக்குப்பின்பு, அவன் மனைவியாகிய எலிசபெத்து கர்ப்பவதியாகி: ஜனங்களுக்குள்ளே எனக்கு உண்டாயிருந்த நிந்தையை நீக்கும்படியாகக் கர்த்தர் இந்த நாட்களில் என்மேல் கடாட்சம் வைத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 இப்படிச் செய்தருளினார் என்று சொல்லி, ஐந்து மாதம் வெளிப்படாதிருந்த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 இப்படிச் செய்தருளினார் என்று சொல்லி, ஐந்து மாதம் வெளிப்படாதிருந்த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ேயா தேசத்தின் ராஜாவாகிய ஏரோதின் நாட்களில், அபியா என்னும் ஆசாரிய வகுப்பில் சகரியா என்னும் பேர்கொண்ட ஆசாரியன் ஒருவன் இருந்தான். அவன் மனைவி ஆரோனுடைய குமாரத்திகளில் ஒருத்தி, அவள் பேர் எலிசபெத்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றாம் மாதத்திலே காபிரியேல் என்னும் தூதன், கலிலேயாவிலுள்ள நாசரேத்தென்னும் ஊரி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றாம் மாதத்திலே காபிரியேல் என்னும் தூதன், கலிலேயாவிலுள்ள நாசரேத்தென்னும் ஊரில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வீதின் வம்சத்தானாகிய யோசேப்பு என்கிற நாமமுள்ள புருஷனுக்கு நியமிக்கப்பட்டிருந்த ஒரு கன்னிகையினிடத்திற்கு தேவனாலே அனுப்பப்பட்டான்; அந்தக் கன்னிகையின் பேர் மரிய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வீதின் வம்சத்தானாகிய யோசேப்பு என்கிற நாமமுள்ள புருஷனுக்கு நியமிக்கப்பட்டிருந்த ஒரு கன்னிகையினிடத்திற்கு தேவனாலே அனுப்பப்பட்டான்; அந்தக் கன்னிகையின் பேர் மரிய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இருந்த வீட்டில் தேவதூதன் பிரவேசித்து: கிருபை பெற்றவளே வாழ்க, கர்த்தர் உன்னுடனே இருக்கிறார், ஸ்திரீகளுக்குள்ளே நீ ஆசீர்வதிக்கப்பட்டவள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இருந்த வீட்டில் தேவதூதன் பிரவேசித்து: கிருபை பெற்றவளே வாழ்க, கர்த்தர் உன்னுடனே இருக்கிறார், ஸ்திரீகளுக்குள்ளே நீ ஆசீர்வதிக்கப்பட்டவள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ோ அவனைக்கண்டு அவன் வார்த்தையினால் கலங்கி, இந்த வாழ்த்துதல் எப்படிப்பட்டதோ என்று சிந்தித்துக்கொண்டிருந்த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ோ அவனைக்கண்டு அவன் வார்த்தையினால் கலங்கி, இந்த வாழ்த்துதல் எப்படிப்பட்டதோ என்று சிந்தித்துக்கொண்டிருந்த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வதூதன் அவளை நோக்கி: மரியாளே, பயப்படாதே, நீ தேவனிடத்தில் கிருபைபெற்ற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நீ கர்ப்பவதியாகி ஒரு குமாரனைப் பெறுவாய்; அவருக்கு இயேசு என்று பேரிடுவாய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இருவரும் கர்த்தரிட்ட சகல கற்பனைகளின்படியேயும் நியமங்களின்படியேயும் குற்றமற்றவர்களாய் நடந்து, தேவனுக்கு முன்பாக நீதியுள்ளவர்களாயிரு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நீ கர்ப்பவதியாகி ஒரு குமாரனைப் பெறுவாய்; அவருக்கு இயேசு என்று பேரிடுவாய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 பெரியவராயிருப்பார், உன்னதமானவருடைய குமாரன் என்னப்படுவார்; கர்த்தராகிய தேவன் அவருடைய பிதாவாகிய தாவீதின் சிங்காசனத்தை அவருக்குக் கொடுப்ப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 பெரியவராயிருப்பார், உன்னதமானவருடைய குமாரன் என்னப்படுவார்; கர்த்தராகிய தேவன் அவருடைய பிதாவாகிய தாவீதின் சிங்காசனத்தை அவருக்குக் கொடுப்ப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யாக்கோபின் குடும்பத்தாரை என்றென்றைக்கும் அரசாளுவார்; அவருடைய ராஜ்யத்துக்கு முடிவிராது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மரியாள் தேவதூதனை நோக்கி: இது எப்படியாகும்? புருஷனை அறியேனே என்றா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தூதன் அவளுக்குப் பிரதியுத்தரமாக: பரிசுத்த ஆவி உன்மேல் வரும்; உன்னதமானவருடைய பலம் உன்மேல் நிழலிடும்; ஆதலால் உன்னிடத்தில் பிறக்கும் பரிசுத்தமுள்ளது தேவனுடைய குமாரன் என்னப்ப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தூதன் அவளுக்குப் பிரதியுத்தரமாக: பரிசுத்த ஆவி உன்மேல் வரும்; உன்னதமானவருடைய பலம் உன்மேல் நிழலிடும்; ஆதலால் உன்னிடத்தில் பிறக்கும் பரிசுத்தமுள்ளது தேவனுடைய குமாரன் என்னப்ப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தூதன் அவளுக்குப் பிரதியுத்தரமாக: பரிசுத்த ஆவி உன்மேல் வரும்; உன்னதமானவருடைய பலம் உன்மேல் நிழலிடும்; ஆதலால் உன்னிடத்தில் பிறக்கும் பரிசுத்தமுள்ளது தேவனுடைய குமாரன் என்னப்ப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தோ, உனக்கு இனத்தாளாயிருக்கிற எலிசபெத்தும் தன் முதிர்வயதிலே ஒரு புத்திரனைக் கர்ப்பந்தரித்திருக்கிறாள்; மலடியென்னப்பட்ட அவளுக்கு இது ஆறாம் மாத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தோ, உனக்கு இனத்தாளாயிருக்கிற எலிசபெத்தும் தன் முதிர்வயதிலே ஒரு புத்திரனைக் கர்ப்பந்தரித்திருக்கிறாள்; மலடியென்னப்பட்ட அவளுக்கு இது ஆறாம் மாத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இருவரும் கர்த்தரிட்ட சகல கற்பனைகளின்படியேயும் நியமங்களின்படியேயும் குற்றமற்றவர்களாய் நடந்து, தேவனுக்கு முன்பாக நீதியுள்ளவர்களாயிரு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ேவனாலே கூடாத காரியம் ஒன்றுமில்லை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மரியாள்: இதோ, நான் ஆண்டவருக்கு அடிமை, உம்முடைய வார்த்தையின்படி எனக்கு ஆகக்கடவது என்றாள். அப்பொழுது தேவதூதன் அவளிடத்திலிருந்து போய்விட்ட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மரியாள்: இதோ, நான் ஆண்டவருக்கு அடிமை, உம்முடைய வார்த்தையின்படி எனக்கு ஆகக்கடவது என்றாள். அப்பொழுது தேவதூதன் அவளிடத்திலிருந்து போய்விட்ட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ந்நாட்களில் மரியாள் எழுந்து, மலைநாட்டிலே யூதாவிலுள்ள ஒரு பட்டணத்திற்குத் தீவிரமாய்ப் போய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கரியாவின் வீட்டுக்குள் பிரவேசித்து, எலிசபெத்தை வாழ்த்தினா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எலிசபெத்து மரியாளுடைய வாழ்த்துதலைக் கேட்டபொழுது, அவளுடைய வயிற்றிலிருந்த பிள்ளை துள்ளிற்று; எலிசபெத்து பரிசுத்த ஆவியினால் நிரப்பப்பட்ட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எலிசபெத்து மரியாளுடைய வாழ்த்துதலைக் கேட்டபொழுது, அவளுடைய வயிற்றிலிருந்த பிள்ளை துள்ளிற்று; எலிசபெத்து பரிசுத்த ஆவியினால் நிரப்பப்பட்டு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ரத்தசத்தமாய்: ஸ்திரீகளுக்குள்ளே நீ ஆசீர்வதிக்கப்பட்டவள், உன் கர்ப்பத்தின் கனியும் ஆசீர்வதிக்கப்பட்ட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ரத்தசத்தமாய்: ஸ்திரீகளுக்குள்ளே நீ ஆசீர்வதிக்கப்பட்டவள், உன் கர்ப்பத்தின் கனியும் ஆசீர்வதிக்கப்பட்ட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ன் ஆண்டவருடைய தாயார் என்னிடத்தில் வந்தது எனக்கு எதினால் கிடைத்த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ிசபெத்து மலடியாயிருந்தபடியினால், அவர்களுக்குப் பிள்ளையில்லாதிருந்தது; இருவரும் வயதுசென்றவர்களாயும் இருந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தோ, நீ வாழ்த்தின சத்தம் என் காதில் விழுந்தவுடனே, என் வயிற்றிலுள்ள பிள்ளை களிப்பாய்த் துள்ளிற்ற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தோ, நீ வாழ்த்தின சத்தம் என் காதில் விழுந்தவுடனே, என் வயிற்றிலுள்ள பிள்ளை களிப்பாய்த் துள்ளிற்ற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விசுவாசித்தவளே பாக்கியவதி, கர்த்தராலே அவளுக்குச் சொல்லப்பட்டவைகள் அவளுக்கு நிறைவேறும் என்றா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விசுவாசித்தவளே பாக்கியவதி, கர்த்தராலே அவளுக்குச் சொல்லப்பட்டவைகள் அவளுக்கு நிறைவேறும் என்றா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மரியாள்: என் ஆத்துமா கர்த்தரை மகிமைப்படுத்துகிறத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என் ஆவி என் இரட்சகராகிய தேவனில் களிகூருகிறது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 தம்முடைய அடிமையின் தாழ்மையை நோக்கிப்பார்த்தார்; இதோ, இதுமுதல் எல்லாச் சந்ததிகளும் என்னைப் பாக்கியவதி என்ப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 தம்முடைய அடிமையின் தாழ்மையை நோக்கிப்பார்த்தார்; இதோ, இதுமுதல் எல்லாச் சந்ததிகளும் என்னைப் பாக்கியவதி என்ப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ல்லமையுடையவர் மகிமையானவைகளை எனக்குச் செய்தார்; அவருடைய நாமம் பரிசுத்தமுள்ள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ுடைய இரக்கம் அவருக்குப் பயந்திருக்கிறவர்களுக்குத் தலைமுறை தலைமுறைக்குமுள்ள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ிசபெத்து மலடியாயிருந்தபடியினால், அவர்களுக்குப் பிள்ளையில்லாதிருந்தது; இருவரும் வயதுசென்றவர்களாயும் இருந்த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தம்முடைய புயத்தினாலே பராக்கிரமஞ்செய்தார்; இருதயசிந்தையில் அகந்தையுள்ளவர்களைச் சிதறடித்த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தம்முடைய புயத்தினாலே பராக்கிரமஞ்செய்தார்; இருதயசிந்தையில் அகந்தையுள்ளவர்களைச் சிதறடித்த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பலவான்களை ஆசனங்களிலிருந்து தள்ளி, தாழ்மையானவர்களை உயர்த்தின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சியுள்ளவர்களை நன்மைகளினால் நிரப்பி, ஐசுவரியமுள்ளவர்களை வெறுமையாய் அனுப்பிவிட்ட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நம்முடைய பிதாக்களுக்கு அவர் சொன்னபடியே, ஆபிரகாமுக்கும் அவன் சந்ததிக்கும் என்றென்றைக்கும் இரக்கஞ்செய்ய நினைத்து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தம்முடைய தாசனாகிய இஸ்ரவேலை ஆதரித்தார் என்றா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மரியாள் ஏறக்குறைய மூன்றுமாதம் அவளுடனே இருந்து, தன் வீட்டுக்குத் திரும்பிப்போனா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எலிசபெத்துக்குப் பிரசவகாலம் நிறைவேறினபோது அவள் ஒரு புத்திரனைப் பெற்றா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கர்த்தர் அவளிடத்தில் தம்முடைய இரக்கத்தை விளங்கப்பண்ணினாரென்று அவளுடைய அயலகத்தாரும் பந்துஜனங்களும் கேள்விப்பட்டு, அவளுடனே கூடச் சந்தோஷப்பட்ட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கர்த்தர் அவளிடத்தில் தம்முடைய இரக்கத்தை விளங்கப்பண்ணினாரென்று அவளுடைய அயலகத்தாரும் பந்துஜனங்களும் கேள்விப்பட்டு, அவளுடனே கூடச் சந்தோஷப்ப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ிருக்க, அவன் தன் ஆசாரிய வகுப்பின் முறைப்படி தேவசந்நிதியிலே ஆசாரிய ஊழியம் செய்துவருகிற காலத்தில்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எட்டாம் நாளிலே பிள்ளைக்கு விருத்தசேதனம்பண்ணும்படிக்கு அவர்கள் வந்து, அதின் தகப்பனுடைய நாமத்தின்படி அதற்குச் சகரியா என்று பேரிடப்போன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எட்டாம் நாளிலே பிள்ளைக்கு விருத்தசேதனம்பண்ணும்படிக்கு அவர்கள் வந்து, அதின் தகப்பனுடைய நாமத்தின்படி அதற்குச் சகரியா என்று பேரிடப்போன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கா கனம்பொருந்திய தெயோப்பிலுவே, நாங்கள் முழுநிச்சயமாய் நம்புகிற சங்கதிகளை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கா கனம்பொருந்திய தெயோப்பிலுவே, நாங்கள் முழுநிச்சயமாய் நம்புகிற சங்கதிகளை,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ப்பொழுது அதின் தாய்: அப்படியல்ல, அதற்கு யோவான் என்று பேரிடவேண்டும் என்றா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ம்பமுதல் கண்ணாரக்கண்டு வசனத்தைப் போதித்தவர்கள் எங்களுக்கு ஒப்புவித்தபடியே அவைகளைக்குறித்துச் சரித்திரம் எழுத அநேகம்பேர் ஏற்பட்டபடியினால்,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ம்பமுதல் கண்ணாரக்கண்டு வசனத்தைப் போதித்தவர்கள் எங்களுக்கு ஒப்புவித்தபடியே அவைகளைக்குறித்துச் சரித்திரம் எழுத அநேகம்பேர் ஏற்பட்டபடியினால்,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தற்கு அவர்கள்: உன் உறவின் முறையாரில் இந்தப் பேருள்ளவன் ஒருவனும் இல்லையே என்று சொல்லி,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ிமுதல் எல்லாவற்றையும் திட்டமாய் விசாரித்தறிந்த நானும் உமக்கு உபதேசிக்கப்பட்ட விசேஷங்களின் நிச்சயத்தை நீர் அறியவேண்டுமென்று,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ிமுதல் எல்லாவற்றையும் திட்டமாய் விசாரித்தறிந்த நானும் உமக்கு உபதேசிக்கப்பட்ட விசேஷங்களின் நிச்சயத்தை நீர் அறியவேண்டுமென்ற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5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6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7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8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9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0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2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3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4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urs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And they made signs to his father, how he would have him cal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And he asked for a writing table, and wrote, saying, His name is John. And they marvelled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And his mouth was opened immediately, and his tongue loosed, and he spoke, and praised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And fear came on all that dwelt round about them: and all these sayings were noised abro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ughout all the hill country of Juda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And all they that heard them laid them up in their hearts, saying, What manner of child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be! And the hand of the Lord was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And his father Zacharias was filled with the Holy Spirit, and prophesied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Blessed be the Lord God of Israel; for he has visited and redeemed his peop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And has raised up an horn of salvation for us in the house of his servant Davi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ccording to the custom of the priest's office, his lot was to burn incense when he went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As he spoke by the mouth of his holy prophets, which have been since the world bega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That we should be saved from our enemies, and from the hand of all that hate u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To perform the mercy promised to our fathers, and to remember his holy covenan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The oath which he swore to our father Abraha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4. That he would grant unto us, that we being delivered out of the hand of our enemies might ser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without fea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5. In holiness and righteousness before him, all the days of our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6. And you, child, shall be called the prophet of the Highest: for you shall go before the fac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to prepare his way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7. To give knowledge of salvation unto his people by the remission of their sin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mpl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8. Through the tender mercy of our God; whereby the dayspring from on high has visited u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9. To give light to them that sit in darkness and in the shadow of death, to guide our feet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ay of pe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0. And the child grew, and waxed strong in spirit, and was in the deserts till the day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wing unto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whole multitude of the people were praying without at the time of incen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re appeared unto him an angel of the Lord standing on the right side of the alta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cen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hen Zacharias saw him, he was troubled, and fear fell up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the angel said unto him, Fear not, Zacharias: for your prayer is heard; and your wif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lisabeth shall bear you a son, and you shall call his name Joh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you shall have joy and gladness; and many shall rejoice at his bi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at you might know the certainty of those things, wherein you have been instruc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For he shall be great in the sight of the Lord, and shall drink neither wine nor strong drink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shall be filled with the Holy Spirit, even from his mother's w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many of the children of Israel shall he turn to the Lord thei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shall go before him in the spirit and power of Elijah, to turn the hearts of the fathe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children, and the disobedient to the wisdom of the just; to make ready a people prepared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Zacharias said unto the angel, Whereby shall I know this? for I am an old man, and my wif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ll stricken in y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angel answering said unto him, I am Gabriel, that stand in the presence of God; and a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t to speak unto you, and to show you these glad tid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RE was in the days of Herod, the king of Judaea, a certain priest named Zacharias,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, behold, you shall be dumb, and not able to speak, until the day that these things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rformed, because you believe not my words, which shall be fulfilled in their sea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people waited for Zacharias, and marvelled that he tarried so long in the tem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when he came out, he could not speak unto them: and they perceived that he had seen a vis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temple: for he beckoned unto them, and remained speechl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t came to pass, that, as soon as the days of his ministration were accomplished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parted to his own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after those days his wife Elisabeth conceived, and hid herself five month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us has the Lord dealt with me in the days wherein he looked on me, to take away my re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ng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urse of Abia: and his wife was of the daughters of Aaron, and her name was Elisabe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in the sixth month the angel Gabriel was sent from God unto a city of Galilee, nam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zare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o a virgin espoused to a man whose name was Joseph, of the house of David; and the virgin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 was Ma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e angel came in unto her, and said, Hail, you that are highly favoured, the Lord is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: blessed are you among wo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when she saw him, she was troubled at his saying, and cast in her mind what mann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lutation this should b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the angel said unto her, Fear not, Mary: for you have found favour with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, behold, you shall conceive in your womb, and bring forth a son, and shall call his n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y were both righteous before God, walking in all the commandments and ordinance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He shall be great, and shall be called the Son of the Highest: and the Lord God shall give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the throne of his father Davi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he shall reign over the house of Jacob for ever; and of his kingdom there shall be no e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n said Mary unto the angel, How shall this be, seeing I know not a ma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the angel answered and said unto her, The Holy Spirit shall come upon you, and the pow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ighest shall overshadow you: therefore also that holy thing which shall be born of you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ed the Son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, behold, your cousin Elisabeth, she has also conceived a son in her old age: and this i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xth month with her, who was called bar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blamel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For with God nothing shall be impossi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Mary said, Behold the handmaid of the Lord; be it unto me according to your word.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gel departed from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Mary arose in those days, and went into the hill country with haste, into a city of Juda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entered into the house of Zacharias, and saluted Elisabe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it came to pass, that, when Elisabeth heard the salutation of Mary, the babe leaped in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mb; and Elisabeth was filled with the Holy Spiri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she spoke out with a loud voice, and said, Blessed are you among women, and blessed i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uit of your w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whence is this to me, that the mother of my Lord should come to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y had no child, because that Elisabeth was barren, and they both were now well stricken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For, lo, as soon as the voice of your salutation sounded in mine ears, the babe leaped in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mb for jo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blessed is she that believed: for there shall be a performance of those things which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ld her from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Mary said, My soul does magnify the Lor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And my spirit has rejoiced in God my Savi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For he has regarded the low estate of his handmaiden: for, behold, from henceforth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rations shall call me bles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For he that is mighty has done to me great things; and holy is his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And his mercy is on them that fear him from generation to gener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He has showed strength with his arm; he has scattered the proud in the imagination of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He has put down the mighty from their seats, and exalted them of low degr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He has filled the hungry with good things; and the rich he has sent empty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He has helped his servant Israel, in remembrance of his merc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As he spoke to our fathers, to Abraham, and to his seed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And Mary abode with her about three months, and returned to her own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Now Elisabeth's full time came that she should be delivered; and she brought forth a 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And her neighbours and her cousins heard how the Lord had showed great mercy upon her;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d with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came to pass, that while he executed the priest's office before God in the order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And it came to pass, that on the eighth day they came to circumcise the child; and they call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Zacharias, after the name of his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Forasmuch as many have taken in hand to set forth in order a declaration of those things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most surely believed among u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And his mother answered and said, Not so; but he shall be called Joh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Even as they delivered them unto us, which from the beginning were eyewitnesses, and minister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r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And they said unto her, There is none of your kindred that is called by this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t seemed good to me also, having had perfect understanding of all things from the very first,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rite unto you in order, most excellent Theophilu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2026-09-05T20:53:20Z</dcterms:created>
  <dcterms:modified xsi:type="dcterms:W3CDTF">2026-09-05T20:53:20Z</dcterms:modified>
  <dc:title>Luke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