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6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glad I have heard of the Saviour's 
great mercy ! 
And that now I am singing His 
redemption's new song ; 
And e'er since, by His grace, unto 
Him I surrendered, 
In my heart has been ringing-----
I believe ! I belong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ll it out ! tell it out ! Christ the theme of my 
story ! [it along ! 
Sing, ye mountains and hills ! breezes, waft 
Praise the Lord ! He provideth a perfect salvation ;
So we'll take as our watchword----  I believe I belong ! '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ce the slave of my sin, then my 
soul lay in darkness, 
Kept a prisoner by Satan in his 
dungeon so strong ; 
But the Lord, by His power, set me 
free from my bondage, 
And He gave me this watchword---- 
I believe ! I belong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believe for a full and a perfect salvation ; 
I belong to my Saviour with a love deep and strong ;
And though oft sorely tempted to 
change my allegiance, 
Still my faith gives the answer----
I believe ! I belong !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ut I look for the time when, my 
journey safe ended, 
I shall join in the chorus of the 
heavenly throng : 
Oh, what rapture 'twill be on the 
throne to behold Him, 
To eternity singing------ I believe ! 
I belo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2026-09-15T16:55:39Z</dcterms:created>
  <dcterms:modified xsi:type="dcterms:W3CDTF">2026-09-15T16:55:39Z</dcterms:modified>
  <dc:title>Hymn : 594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