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மகிழ்வோம் அகக்கள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சத்தம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் கர்த்தர் கிருபையுள்ள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நாம் உய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மகிமை மேகம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ட்டும் இந்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க்க முடியா கூடாரமா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ியின் இல்லமா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ாளி என்று சொல்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ங்கள் நீங்கிய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வோம் நா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் ஜனத்துக்கு தேவன் த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மாணம் இது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ிப்து தேசம் விட்டு புறப்பட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ளையாய் கொடு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ழைய புளித்த மாவை அக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றி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்க்குணம் பொல்லாப்பு தவி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ம் அகற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முடிந்தது என்று இரட்சக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ினார் சிலுவ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டிகைகள் நா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ுக்கு அதிபதி சாத்தா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ாலே வென்ற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ளம் ஊதி ஏழு நாட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தேவனைக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கள் செலுத்தி பரிசுத்தர் சமூ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க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வன் நடுவில் வர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ோ ஜெயம் எடுத்தார் -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2026-07-30T21:55:41Z</dcterms:created>
  <dcterms:modified xsi:type="dcterms:W3CDTF">2026-07-30T21:55:41Z</dcterms:modified>
  <dc:title>துதிப் பாடல்கள் : 1097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