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1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every soul by sin oppressed, 
There's mercy with the Lord ; 
And He will surely give you rest 
By trusting in His wor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trust Him! only trust Him 
Only trust Him mow ! 
He will save you ! He will save you I 
He will save you now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 Jesus shed His precious blood 
Rich blessings to bestow ; 
Plunge now into the crimson flood 
That washes white as snow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s, Jesus is the Truth, the Way 
That leads you into rest ; 
Believe in Him without delay, 
And you are fully bles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then, and join this holy band, 
And on to glory go, 
To dwell in that celestial land 
Where joys immortal flow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2026-07-30T21:11:46Z</dcterms:created>
  <dcterms:modified xsi:type="dcterms:W3CDTF">2026-07-30T21:11:46Z</dcterms:modified>
  <dc:title>Hymn : 392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