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க் கழுவின தூய இர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ண்ய புது உடன்படிக்க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ைப் பானம் பண்ணினார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் சீஷன் ஆறதல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ின் மார்பினில் சாய்ந்திருந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ோகியாம் யூதாஸ் துணிக்கையும் வாங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விரம் போய் மறைந்தான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ரீரமாம் சப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யால் இணை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யும் பொங்க நிலைத்து நின்ற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இராப்போஜன விருந்த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கருணை ஈகுவார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படற்ற மனத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ின் மன்னிக்கும் சிந்தைய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ாக சமாதானம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ந்தியில் பங்கடைவோம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க்தரோடே சீயோன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வின் இராஜ்ஜிய பந்த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ஞ்சையாய் நாமும் வருகையில் ச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ந்து சேர்ந்து கொள்ளுவோம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கர் வீற்றிரு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ன்னிரு சீஷர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ப்பமதை எடு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த்ததை பிட்டுத் த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சரீரம் இ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ே பரிமாறினார் – இறு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த்திரத்தில் நவர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2026-07-09T07:18:02Z</dcterms:created>
  <dcterms:modified xsi:type="dcterms:W3CDTF">2026-07-09T07:18:02Z</dcterms:modified>
  <dc:title>துதிப் பாடல்கள் : 583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