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ேதுரு பரிசுத்த ஆவியிலே நிறைந்து, அவர்களை நோக்கி: ஜனத்தின் அதிகாரிகளே, இஸ்ரவேலின் மூப்பர்களே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ணியாளியாயிருந்த இந்த மனுஷனுக்குச் செய்யப்பட்ட உபகாரத்தைக்குறித்து எதினாலே இவன் ஆரோக்கியமானானென்று நீங்கள் இன்று எங்களிடத்தில் விசாரித்துக்கேட்டா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ணியாளியாயிருந்த இந்த மனுஷனுக்குச் செய்யப்பட்ட உபகாரத்தைக்குறித்து எதினாலே இவன் ஆரோக்கியமானானென்று நீங்கள் இன்று எங்களிடத்தில் விசாரித்துக்கேட்ட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ால் சிலுவையில் அறையப்பட்டவரும், தேவனால் மரித்தோரிலிருந்து எழுப்பப்பட்டவருமாயிருக்கிற நசரேனாகிய இயேசுகிறிஸ்துவின் நாமத்தினாலேயே இவன் உங்களுக்கு முன்பாகச் சொஸ்தமாய் நிற்கிறானானென்று உங்களுக்கும், இஸ்ரவேல் ஜனங்களெல்லாருக்கும் தெரிந்திருக்கக்கடவ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ால் சிலுவையில் அறையப்பட்டவரும், தேவனால் மரித்தோரிலிருந்து எழுப்பப்பட்டவருமாயிருக்கிற நசரேனாகிய இயேசுகிறிஸ்துவின் நாமத்தினாலேயே இவன் உங்களுக்கு முன்பாகச் சொஸ்தமாய் நிற்கிறானானென்று உங்களுக்கும், இஸ்ரவேல் ஜனங்களெல்லாருக்கும் தெரிந்திருக்கக்கடவ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ால் சிலுவையில் அறையப்பட்டவரும், தேவனால் மரித்தோரிலிருந்து எழுப்பப்பட்டவருமாயிருக்கிற நசரேனாகிய இயேசுகிறிஸ்துவின் நாமத்தினாலேயே இவன் உங்களுக்கு முன்பாகச் சொஸ்தமாய் நிற்கிறானானென்று உங்களுக்கும், இஸ்ரவேல் ஜனங்களெல்லாருக்கும் தெரிந்திருக்கக்கடவ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ீடு கட்டுகிறவர்களாகிய உங்களால் அற்பமாய் எண்ணப்பட்ட அவரே மூலைக்குத் தலைக்கல்லானவ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ீடு கட்டுகிறவர்களாகிய உங்களால் அற்பமாய் எண்ணப்பட்ட அவரே மூலைக்குத் தலைக்கல்லானவ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ாலேயன்றி வேறொருவராலும் இரட்சிப்பு இல்லை; நாம் இரட்சிக்கப்படும்படிக்கு வானத்தின் கீழெங்கும், மனுஷர்களுக்குள்ளே அவருடைய நாமமேயல்லாமல் வேறொரு நாமம் கட்டளையிடப்படவும் இ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ாலேயன்றி வேறொருவராலும் இரட்சிப்பு இல்லை; நாம் இரட்சிக்கப்படும்படிக்கு வானத்தின் கீழெங்கும், மனுஷர்களுக்குள்ளே அவருடைய நாமமேயல்லாமல் வேறொரு நாமம் கட்டளையிடப்படவும் இல்லை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சனத்தைக் கேட்டவர்களில் அநேகர் விசுவாசித்தார்கள்; அவர்கள் தொகை ஏறக்குறைய ஐயாயிரமாய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ேதுருவும் யோவானும் பேசுகிற தைரியத்தை அவர்கள் கண்டு, அவர்கள் படிப்பறியாதவர்களென்றும் பேதமையுள்ளவர்களென்றும் அறிந்தபடியினால் ஆச்சரியப்பட்டு, அவர்கள் இயேசுவுடனேகூட இருந்தவர்களென்றும் அறிந்துகொ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ேதுருவும் யோவானும் பேசுகிற தைரியத்தை அவர்கள் கண்டு, அவர்கள் படிப்பறியாதவர்களென்றும் பேதமையுள்ளவர்களென்றும் அறிந்தபடியினால் ஆச்சரியப்பட்டு, அவர்கள் இயேசுவுடனேகூட இருந்தவர்களென்றும் அறிந்துகொண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ேதுருவும் யோவானும் பேசுகிற தைரியத்தை அவர்கள் கண்டு, அவர்கள் படிப்பறியாதவர்களென்றும் பேதமையுள்ளவர்களென்றும் அறிந்தபடியினால் ஆச்சரியப்பட்டு, அவர்கள் இயேசுவுடனேகூட இருந்தவர்களென்றும் அறிந்துகொண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ொஸ்தமாக்கப்ட்ட மனுஷன் அவர்கள் அருகே நிற்கிறதைக் கண்டபடியால், எதிர்பேச அவர்களுக்கு இடமில்லாத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ொஸ்தமாக்கப்ட்ட மனுஷன் அவர்கள் அருகே நிற்கிறதைக் கண்டபடியால், எதிர்பேச அவர்களுக்கு இடமில்லாத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ை ஆலோசனை சங்கத்தை விட்டுப் போகும்படி கட்டளையிட்டு, தங்களுக்குள்ளே யோசனைபண்ணிக்கொண்ட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களை ஆலோசனை சங்கத்தை விட்டுப் போகும்படி கட்டளையிட்டு, தங்களுக்குள்ளே யோசனைபண்ணிக்கொண்டு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 மனுஷரை நாம் என்ன செய்யலாம்? எருசலேமில் எல்லாருக்கும் தெரிந்திருக்கிற வெளியரங்கமான அற்புதம் இவர்களால் செய்யப்பட்டதே, அதை நாம் இல்லையென்று சொல்லக்கூடா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 மனுஷரை நாம் என்ன செய்யலாம்? எருசலேமில் எல்லாருக்கும் தெரிந்திருக்கிற வெளியரங்கமான அற்புதம் இவர்களால் செய்யப்பட்டதே, அதை நாம் இல்லையென்று சொல்லக்கூட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ிலும் இது அதிகமாய் ஜனத்துக்குள்ளே பரம்பாதபடிக்கு, ஒருவரோடும் இந்த நாமத்தைக்குறித்துப் பேசக்கூடாதென்று அவர்களை உறுதியாய்ப் பயமுறுத்த வேண்டுமென்று சொல்லிக்கொண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சனத்தைக் கேட்டவர்களில் அநேகர் விசுவாசித்தார்கள்; அவர்கள் தொகை ஏறக்குறைய ஐயாயிரமாய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ிலும் இது அதிகமாய் ஜனத்துக்குள்ளே பரம்பாதபடிக்கு, ஒருவரோடும் இந்த நாமத்தைக்குறித்துப் பேசக்கூடாதென்று அவர்களை உறுதியாய்ப் பயமுறுத்த வேண்டுமென்று சொல்லிக்கொண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ை அழைத்து: இயேசுவின் நாமத்தைக்குறித்து எவ்வளவும் பேசவும் போதிக்கவும் கூடாதென்று அவர்களுக்கு கட்டளையி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ை அழைத்து: இயேசுவின் நாமத்தைக்குறித்து எவ்வளவும் பேசவும் போதிக்கவும் கூடாதென்று அவர்களுக்கு கட்டளையி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வும் யோவானும் அவர்களுக்குப் பிரதியுத்தரமாக: தேவனுக்குச் செவிகொடுக்கிறதைப்பார்க்கிலும் உங்களுக்குச் செவிகொடுக்கிறது தேவனுக்கு முன்பாக நியாயமாயிருக்குமோ நீங்களே நிதானித்துப்பார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வும் யோவானும் அவர்களுக்குப் பிரதியுத்தரமாக: தேவனுக்குச் செவிகொடுக்கிறதைப்பார்க்கிலும் உங்களுக்குச் செவிகொடுக்கிறது தேவனுக்கு முன்பாக நியாயமாயிருக்குமோ நீங்களே நிதானித்துப்பா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ங்கள் கண்டவைகளையும் கேட்டவைகளையும் பேசாமலிருக்கக்கூடாதே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ங்கள் கண்டவைகளையும் கேட்டவைகளையும் பேசாமலிருக்கக்கூடாதே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டந்த சங்கதிகளைக்குறித்து எல்லாரும் தேவனை மகிமைப்படுத்தினபடியால், ஜனங்களுக்குப் பயந்து அவர்களை தண்டிக்க வகையொன்றுங்காணாமல், அவர்களைப் பயமுறுத்தி விட்டுவி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டந்த சங்கதிகளைக்குறித்து எல்லாரும் தேவனை மகிமைப்படுத்தினபடியால், ஜனங்களுக்குப் பயந்து அவர்களை தண்டிக்க வகையொன்றுங்காணாமல், அவர்களைப் பயமுறுத்தி விட்டுவிட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டந்த சங்கதிகளைக்குறித்து எல்லாரும் தேவனை மகிமைப்படுத்தினபடியால், ஜனங்களுக்குப் பயந்து அவர்களை தண்டிக்க வகையொன்றுங்காணாமல், அவர்களைப் பயமுறுத்தி விட்டுவி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நாளிலே ஜனங்களுடைய அதிகாரிகளும் மூப்பரும் வேதபாரகர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ற்புதமாய்ச் சொஸ்தமாக்கப்பட்ட மனுஷன் நாற்பது வயதுக்கு மேற்பட்டவனா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டுதலையாக்கப்பட்டபின்பு, தங்களைச் சேர்ந்தவர்களிடத்தில் வந்து, பிரதான ஆசாரியர்களும் மூப்பர்களும் தங்களுக்குச் சொன்ன யாவையும் அறிவி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விடுதலையாக்கப்பட்டபின்பு, தங்களைச் சேர்ந்தவர்களிடத்தில் வந்து, பிரதான ஆசாரியர்களும் மூப்பர்களும் தங்களுக்குச் சொன்ன யாவையும் அறிவித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தைக் கேட்டு, ஒருமனப்பட்டு தேவனை நோக்கிச் சத்தமிட்டு: கர்த்தாவே, நீர் வானத்தையும் பூமியையும் சமுத்திரத்தையும் அவைகளிலுள்ள யாவற்றையும் உண்டாக்கின தேவனாயிருக்கிறீ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தைக் கேட்டு, ஒருமனப்பட்டு தேவனை நோக்கிச் சத்தமிட்டு: கர்த்தாவே, நீர் வானத்தையும் பூமியையும் சமுத்திரத்தையும் அவைகளிலுள்ள யாவற்றையும் உண்டாக்கின தேவனாயிருக்கிறீ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ுறஜாதிகள் கொந்தளித்து, ஜனங்கள் விருதா காரியங்களைச் சிந்திப்பானேன் என்ற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ுறஜாதிகள் கொந்தளித்து, ஜனங்கள் விருதா காரியங்களைச் சிந்திப்பானேன் என்ற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க்கு விரோதமாகவும், தேவனுடைய கிறிஸ்துவுக்கு விரோதமாகவும் பூமியின் ராஜாக்கள் எழும்பி நின்று, அதிகாரிகள் ஏகமாய்க் கூட்டங்கூடினார்கள் என்றும் தேவரீர் உம்முடைய தாசனாகிய தாவீதின் வாக்கினால் உரைத்தீர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க்கு விரோதமாகவும், தேவனுடைய கிறிஸ்துவுக்கு விரோதமாகவும் பூமியின் ராஜாக்கள் எழும்பி நின்று, அதிகாரிகள் ஏகமாய்க் கூட்டங்கூடினார்கள் என்றும் தேவரீர் உம்முடைய தாசனாகிய தாவீதின் வாக்கினால் உரைத்தீர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உம்முடைய கரமும் உம்முடைய ஆலோசனையும் முன் குறித்தவைகள் யாவையும் செய்யும்பட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னாகிய அன்னாவும், காய்பாவும், யோவானும், அலெக்சந்தர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உம்முடைய கரமும் உம்முடைய ஆலோசனையும் முன் குறித்தவைகள் யாவையும் செய்யும்பட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ரோதும் பொந்தியுபிலாத்தும், புறஜாதிகளோடும் இஸ்ரவேல் ஜனங்களோடுங்கூட, நீர் அபிஷேகம்பண்ணின உம்முடைய பரிசுத்த பிள்ளையாகிய இயேசுவுக்கு விரோதமாய், மெய்யாகவே கூட்டங்கூட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ரோதும் பொந்தியுபிலாத்தும், புறஜாதிகளோடும் இஸ்ரவேல் ஜனங்களோடுங்கூட, நீர் அபிஷேகம்பண்ணின உம்முடைய பரிசுத்த பிள்ளையாகிய இயேசுவுக்கு விரோதமாய், மெய்யாகவே கூட்டங்கூட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ொழுதும், கர்த்தாவே அவர்கள் பயமுறுத்தல்களை தேவரீர் கவனித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ொழுதும், கர்த்தாவே அவர்கள் பயமுறுத்தல்களை தேவரீர் கவனித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ம்முடைய பரிசுத்த பிள்ளையாகிய இயேசுவின் நாமத்தினாலே அடையாளங்களும் அற்புதங்களும் நடக்கும்படி செய்து, பிணியாளிகளைக் குணமாக்கும்படி உம்முடைய கரத்தை நீட்டி, உம்முடைய ஊழியக்காரர் உம்முடைய வசனத்தை முழுதைரியத்தோடும் சொல்லும்படி அவர்களுக்கு அநுக்கிரகஞ்செய்தருளும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ம்முடைய பரிசுத்த பிள்ளையாகிய இயேசுவின் நாமத்தினாலே அடையாளங்களும் அற்புதங்களும் நடக்கும்படி செய்து, பிணியாளிகளைக் குணமாக்கும்படி உம்முடைய கரத்தை நீட்டி, உம்முடைய ஊழியக்காரர் உம்முடைய வசனத்தை முழுதைரியத்தோடும் சொல்லும்படி அவர்களுக்கு அநுக்கிரகஞ்செய்தருளும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ஜெபம்பண்ணினபோது அவர்கள் கூடியிருந்த இடம் அசைந்தது. அவர்களெல்லாரும் பரிசுத்த ஆவியினால் நிரப்பப்பட்டு, தேவவசனத்தைத் தைரிமாய்ச் சொன்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ஜெபம்பண்ணினபோது அவர்கள் கூடியிருந்த இடம் அசைந்தது. அவர்களெல்லாரும் பரிசுத்த ஆவியினால் நிரப்பப்பட்டு, தேவவசனத்தைத் தைரிமாய்ச் சொன்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சுவாசிகளாகிய திரளான கூட்டத்தார் ஒரே இருதயமும் ஒரே மனமுமுள்ளவர்களாயிருந்தார்கள். ஒருவனாகிலும் தனக்குள்ளவைகளில் ஒன்றையும் தன்னுடையதென்று சொல்லவில்லை; சகலமும் அவர்களுக்குப் பொதுவ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தான ஆசாரியனாகிய அன்னாவும், காய்பாவும், யோவானும், அலெக்சந்தர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விசுவாசிகளாகிய திரளான கூட்டத்தார் ஒரே இருதயமும் ஒரே மனமுமுள்ளவர்களாயிருந்தார்கள். ஒருவனாகிலும் தனக்குள்ளவைகளில் ஒன்றையும் தன்னுடையதென்று சொல்லவில்லை; சகலமும் அவர்களுக்குப் பொதுவாயிருந்த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கிய இயேசுவின் உயிர்த்தெழுதலைக்குறித்து அப்போஸ்தலர் மிகுந்த பலமாய்ச் சாட்சிகொடுத்தார்கள்; அவர்களெல்லார்மேலும் பூரண கிருபை உண்டாயிருந்த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கிய இயேசுவின் உயிர்த்தெழுதலைக்குறித்து அப்போஸ்தலர் மிகுந்த பலமாய்ச் சாட்சிகொடுத்தார்கள்; அவர்களெல்லார்மேலும் பூரண கிருபை உண்டாயிருந்த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ிலங்களையும் வீடுகளையும் உடையவர்கள் அவர்களை விற்று, விற்கப்பட்டவைகளின் கிரயத்தைக் கொண்டுவந்து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ிலங்களையும் வீடுகளையும் உடையவர்கள் அவர்களை விற்று, விற்கப்பட்டவைகளின் கிரயத்தைக் கொண்டுவந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ோஸ்தலருடைய பாதத்தில் வைத்தார்கள். அவனவனுக்குத் தேவையானதற்குத்தக்கதாய்ப் பகிர்ந்துகொடுக்கப்பட்டது; அவர்களில் ஒருவனுக்கும் ஒன்றும் குறைவாயிருந்தத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ப்புருதீவானும் லேவியனும் அப்போஸ்தலராலே ஆறுதலின் மகன் என்று அர்த்தங்கொள்ளும் பர்னபா என்னும் மறுபேர்பெற்றவனுமாகிய யோசே என்பவன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ப்புருதீவானும் லேவியனும் அப்போஸ்தலராலே ஆறுதலின் மகன் என்று அர்த்தங்கொள்ளும் பர்னபா என்னும் மறுபேர்பெற்றவனுமாகிய யோசே என்பவன்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னக்கு உண்டாயிருந்த நிலத்தைவிற்று, அதின் கிரயத்தைக் கொண்டுவந்து, அப்போஸ்தலருடைய பாதத்திலே வைத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ஜனங்களுடனே பேசிக்கொண்டிருக்கையில், ஆசாரியர்களும் தேவாலயத்துச் சேனைத்தலைவனும் சதுசேயரும் அவர்களிடத்தில் வ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 ஆசாரியனுடைய குடும்பத்தார் யாவரும் எருசலேமிலே கூட்டங்கூடி, அவர்களை நடுவே நிறுத்தி, நீங்கள் எந்த வல்லமையினாலே இதைச் செய்தீர்கள் என்று கே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ஜனங்களுடனே பேசிக்கொண்டிருக்கையில், ஆசாரியர்களும் தேவாலயத்துச் சேனைத்தலைவனும் சதுசேயரும் அவர்களிடத்தில் வந்த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ஜனங்களுக்கு உபதேசிக்கிறதினாலும், இயேசுவை முன்னிட்டு, மரித்தோலிருந்து உயிர்த்தெழுதலைப் பிரசங்கிக்கிறதினாலும், சினங்கொண்டு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ஜனங்களுக்கு உபதேசிக்கிறதினாலும், இயேசுவை முன்னிட்டு, மரித்தோலிருந்து உயிர்த்தெழுதலைப் பிரசங்கிக்கிறதினாலும், சினங்கொண்டு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ப் பிடித்து, சாயங்காலமாயிருந்தபடியினால், மறுநாள்வரைக்கும் காவலில் வைத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ப் பிடித்து, சாயங்காலமாயிருந்தபடியினால், மறுநாள்வரைக்கும் காவலில் வை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 ஆசாரியனுடைய குடும்பத்தார் யாவரும் எருசலேமிலே கூட்டங்கூடி, அவர்களை நடுவே நிறுத்தி, நீங்கள் எந்த வல்லமையினாலே இதைச் செய்தீர்கள் என்று கே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 ஆசாரியனுடைய குடும்பத்தார் யாவரும் எருசலேமிலே கூட்டங்கூடி, அவர்களை நடுவே நிறுத்தி, நீங்கள் எந்த வல்லமையினாலே இதைச் செய்தீர்கள் என்று கே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છી પવિત્ર આત્માથી ભરપૂર થઈને પિતરે તેઓને કહ્યું, “લોકોના આગેવાનો અને વડીલ આગેવાન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 અપંગ માંદા માણસનું સારું કામ થયું છે તેના વિષે તમે પ્રશ્નો કરો છો? તમે અમને પૂછો છો કે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જો કોણે કર્ય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મે તમને બધાને અને બધા જ યહૂદિ લોકોને જણાવવા ઈચ્છીએ છીએ કે નાસરેથના ઈસુ ખ્રિસ્તના સાર્મથ્યથી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સાજો થયો છે. તમે ઈસુને વધસ્તંભે જડી દીધો. દેવે તેને મૃત્યુમાંથી ઉઠાડ્યો. આ માણસ લંગડો હતો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વે તે સાજો થયો છે અને તમારી આગળ ઊભો રહેવા સમર્થ છે. તે ઈસુના સાર્મથ્યનું જ પરિણામ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‘જે પથ્થર તમે બાંધનારાઓએ નકામો ગણ્યો હતો. પણ હવે એ જ પથ્થર ખૂણાનો મુખ્ય પથ્થર થયો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ીતશાસ્ત્ર 118:2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ાત્ર ઈસુ એકલો જ લોકોનું તારણ કરી શકે તેમ છે. દુનિયામાં તેના એકલાના નામમાં જ આ સાર્મથ્ય છે.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ું તારણ કરવા માટે આપવામાં આવેલ છે. ઈસુના વડે આપણું તારણ થવું જોઈએ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ણ ઘણા બધા લોકોએ પિતર અને યોહાનનો બોધ સાંભળ્યો અને તેઓએ જે કહ્યું તેમાં વિશ્વાસ મૂક્યો. હવે તે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ૂદિ આગેવાનો સમજતા હતા કે પિતર અને યોહાન પાસે કોઇ વિશિષ્ટ તાલીમ કે શિક્ષણ ન હતા. પણ આગેવાનોએ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જોયું કે પિતર અને યોહાન બોલતાં ડરતાં નહોતા. તેથી યહૂદિ આગેવાનો નવાઇ પામ્યા. પછી તેઓને ખ્યાલ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પિતર અને યોહાન ઈસુની સાથે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ઓએ એક અપંગ માણસને ત્યાં બે પ્રેરિતોની બાજુમાં ઊભેલો જોયો. તેઓએ જોયું કે તે માણસ સાજો થઈ ગ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તેથી તેઓ પ્રેરિતોની વિરૂદ્ધ કંઈકહી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ૂદિ આગેવાનોએ તેઓને સભા છોડી જવા કહ્યું. પછી આગેવાનોએ તેઓને શું કરવું જોઈએ તે વિષે એકબીજા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તો કર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ઓએ કહ્યું, “આપણે પેલા માણસોનું શું કરીશું?” યરૂશાલેમમાં દરેક માણસ જાણે છે કે તેઓએ અદભૂ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મત્કાર કર્યા છે. આ સ્પષ્ટ છે. આપણે કહી શકીએ નહિ કે તે સાચ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આપણે તેઓને ધમકી આપવી જાઇએ અને આ માણસ (ઈસુ) વિષે કદી પણ ના બોલવા જણાવવું જોઈએ. જેથી આ વાત લોક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ીઓના સમૂહમાં લગભગ 5,000 માણસોની સંખ્યા થ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ળ પ્રસર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 યહૂદિ આગેવાનોએ પિતર અને યોહાનને ફરીથી અંદર બોલાવ્યા. તેઓએ પ્રેરિતોને ઈસુના નામે કંઈ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ીખવવાની કે કહેવાની મનાઇ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ણ પિતર અને યોહાને તેઓને જવાબ આપ્યો, “તમારી દ્દષ્ટિએ શું યોગ્ય છે? દેવ શું ઈચ્છે છે? અમારે દેવ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તમને તાબે થવુ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અમે શાંત રહી શકીએ નહિ. અમે જે જોયું છે અને સાંભળ્યું છે તેના સંદર્ભમાં અમારે લોકોને કહે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ૂદિ આગેવાનો પ્રેરિતોને શિક્ષા કરવાનો કોઇ રસ્તો શોધી શક્યા નહિ, કારણ કે જે કંઈ બન્યું હતું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ધે બધા લોકો દેવની સ્તુતિ કરતા હતા. (આ ચમત્કાર દેવની સાબિતી માટે પૂરતો હતો જે માણસ સાજો થયો હ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 વરસથી મોટી ઉંમરનો માણસ હતો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બીજા દિવસે યહૂદિ અધિકારીઓ, વડીલો, અને શાસ્ત્રીઓ યરૂશાલેમમાં ભેગા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થી યહૂદિ આગેવાનોએ પ્રેરિતોને ફરીથી ચેતવણી આપીને છોડ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િતર અને યોહાને યહૂદિ આગેવાનોની સભાનો ત્યાગ કર્યો અને તેઓ પોતાના સમૂહમાં ગયા. તેઓએ મુખ્ય યાજ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વડીલ યહૂદિ આગેવાનોએ તેમને જે કંઈ કહ્યું હતું તે બધું સમૂહન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જ્યારે વિશ્વાસીઓએ આ સાંભળ્યું ત્યારે તેઓ બધાએ પ્રાર્થના કરી અને એ જ વિનંતી કરી. “પ્રભુ, પૃથ્વ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કાશ, સમુદ્ર અને જે બધી વસ્તુઓ જગતમાં છે તેને ઉત્પન્ન કરનાર તું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અમારો પૂર્વજ દાઉદ તારો સેવક હતો. પવિત્ર આત્માની સહાયથી તેણે આ શબ્દો લખ્યા:“શા માટે રાષ્ટ્રો બૂમ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ે છે? શા માટે વિશ્વના લોકો દેવની વિરૂદ્ધ યોજના ઘડે છે? તે નિરર્થક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ૃથ્ની પરના રાજાઓ તેઓની જાતે લડવા સજજ થયા છે, અને બધા અધિકારીઓ પ્રભુની (દેવ) વિરૂદ્ધ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્રિસ્તની વિરૂદ્ધ ભેગા થયા છે.” ગીતશાસ્ત્ર 2:1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જ્યારે અહીં યરૂશાલેમમાં ઈસુની વિરૂદ્ધ હેરોદ, પોંતિયુસ પિલાત, રાષ્ટ્રો અને બધા યહૂદિ લોકો આવ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અન્નાસ (પ્રમુખ યાજક) કાયાફા, યોહાન, અને આલેકસાંદર ત્યાં હતા. પ્રમુખ યાજક પરિવારના પ્રત્યેક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ેગા મળ્યા ત્યારે ખરેખર આ બાબતો બની. ઈસુ તારો પવિત્ર સેવક છે. તે એક છે જેને તેં ખ્રિસ્ત બના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આ લોકો જે ઈસુની વિરૂદ્ધ આવીને ભેગા મળ્યા છે જેથી તારી યોજના પૂર્ણ થઈ. તારા સાર્મથ્ય અને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ચ્છાથી તે બન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અને હવે, પ્રભુ, તેઓ શું કહે છે તે સાંભળ, તેઓ અમને ધમકાવે છે! પ્રભુ, અમે તારા સેવકો છીએ.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ારી પાસે જે કહેવડાવવા ઇચ્છતો હોય તે અમે ભય વગર બોલીએ તેમાં અમને સહાય ક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ારું સાર્મથ્ય બતાવીને અમને સાર્મથ્યવાન થવામાં મદદ કર. માંદા લોકોને સાજા કર, સાબિતીઓ આપ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ના નામના અદભૂત સાર્મથ્યથી તે અદભૂત ચમત્કારો થવા દે, જે તારો પવિત્ર સેવક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વિશ્વાસીઓની પ્રાર્થના પછી તેઓ જ્યાં ભેગા થયા હતા તે મકાન હાલ્યું. તેઓ બધા પવિત્ર આત્માથી ભરપ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ા. અને તેઓએ દેવનો સંદેશો નિર્ભય રીતે કહેવાનું ચાલુ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વિશ્વાસીઓનું મંડળ એક મનનું તથા એક જીવનું હતું. સમૂહનો કોઇ પણ વ્યક્તિ તેઓની પાસે જે વસ્તુઓ હ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માલિકી તરીકેનો દાવો તેમાંના કોઈએ કર્યો નહિ. તેને બદલે તેઓ દરેક વસ્તુના ભાગ કરી વહેંચ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મહાન સાર્મથ્યથી પ્રેરિતોએ લોકોને કહ્યું કે પ્રભુ ઈસુ ખરેખર મૃત્યુમાંથી ઉઠ્યો છે. અને દેવે બધ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ીઓને ઘણા આશીર્વાદ આપ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ેઓ બધાને તેઓને જરુંરી બધું મળ્યું હતું. દરેક માણસે પોતાની માલિકીનાં ખેતરો અને મકાનો વેચ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તેઓએ પૈસા લાવીને પ્રેરિતોને આપ્યા. પછી દરેક વ્યક્તિને તેની જરૂરિયાત પ્રમાણે વસ્તુઓ આપવામાં આ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વિશ્વાસીઓમાં એકનું નામ યૂસફ હતું. પ્રેરિતો તેને બાર્નાબાસ કહેતા. (આ નામનો અર્થ “બીજાને મદદ કર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્તિ.”) તે લેવી હતો સૈપ્રસમાં તેનો જન્મ થ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યૂસફની માલિકીનું એક ખેતર હતું. તેણે ખેતર વેચીને પૈસા લઈને તે પૈસા પ્રેરિતોને આપ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્યારે પિતર અને યોહાન લોકોને વાત કરતા હતા, ત્યારે કેટલાક માણસો તેમની પાસે આવ્યા. ત્યાં કેટલા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ઓએ પિતર અને યોહાનને ભેગા થયેલા બધા લોકોની સામે ઊભા રાખ્યા. યહૂદિ આગેવાનોએ તેઓને ઘણી બધી વ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 યાજકો, મંદિરનું રક્ષણ કરતા સૈનિકોના સરદારો અને કેટલાક સદૂકિય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ઓ અસ્વસ્થ હતા કારણ કે પિતર અને યોહાન લોકોને ઈસુના સંદર્ભમાં બોધ આપતા હતા અને તે બે પ્રેરિ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કહેતા હતા કે મૃત્યુ પામેલા લોકોનું ઈસુ દ્ધારા પુનરુંત્થાન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ૂદિ આગેવાનોએ પિતર અને યોહાનની ધરપકડ કરીને તેઓને જેલમાં પૂર્યા. તે વેળા લગભગ રાત હતી. તેથી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િતર અને યોહાનને બીજા દિવસ સુધી જેલમાં રાખ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છયું, “તમે કેવી રીતે આ અપંગ માણસને સાજો કર્યો? તમે કયા સાર્મથ્યનો ઉપયોગ કર્યો? તમે કોના અધિકારથી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2026-09-07T03:55:51Z</dcterms:created>
  <dcterms:modified xsi:type="dcterms:W3CDTF">2026-09-07T03:55:51Z</dcterms:modified>
  <dc:title>પ્રેરિતોનાં કૃત્યો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