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8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ாலே தம் ஜனங்களின் தாகந் தீர்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 ஜீவநதியும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மகிமை நிறை பூரண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ா பரிசுத்த ஸ்தலம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துதியுடனே அதன் வாசல் உள்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பாதங்கள் நிற்கி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சீயோனே உன் வாசல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தேவனே நேசி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மிகுந்திடுமிச் சுவிசேஷந்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றி உயர்த்திடுவோம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 மனுஷரின் மத்தியில் தேவாதி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முன்னோடியாம் இயேசு பர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லைக்கால்லாகி சீயோ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ஞ் செயதிடும் உன்னத சிகரம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ையோடு நாம் நாடிடுவோ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ஞ் செய்கி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தேவன் தாபரிக்கும் ஸ்த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ம் ஜனத்தாரின் மத்தியி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தாம் அவர்கள் தேவனாயிரு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யாவையும் துடைக்கி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தேவ ஆலயமும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ஒளி விளக்கும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2026-07-30T14:26:34Z</dcterms:created>
  <dcterms:modified xsi:type="dcterms:W3CDTF">2026-07-30T14:26:34Z</dcterms:modified>
  <dc:title>துதிப் பாடல்கள் : 378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