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எனக்கின்பம் ஏதெனக் கேளு நான் காரணம் சொல்வேன்
என் பாரம் நீங்கிற்றே
வம்பன் வந்தென்னை நோக்கி , நீங்கிற்றென்றால்
தெம்பாய் நீங்கிற்றென்பேன்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ைக் கல்வாரியின் ரத்தத்தால் மூடியாச்சுதே
அவை வானம் பூமி போல நீங்கிற்றே
அன்பர் மறதிக் கடலுள்ளே ஆழ்ந்தது நன்றே
ஆமென் சுத்தமானேன்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அன்றொரு நாளில் இயேசு என் உள்ளத்தில் வந்தார்
என் பாரம் நீங்கிற்றே
என் உள்ளம் பொங்கிட்டதே பிசாசோடிப் போனான்
அன்றே சுகமானேன் --- அதை
3.  சாத்தான் என்னிடம் வந்து சந்தேக மூட்டினால்
சீ போ நீங்கிற்றென்பேன்
நீ துன்பத்துள் ஆக்கிட்டாய் என் இயேசென்னை மீட்டார்
நேசர் சுகம் தந்தார் --- அதை
4.  எப்போதும் நேசருடன் என் நாளெல்லாம்
அப்போதென் பாக்கியமாம்
தப்பாது பாட்டுப்பாடி ஜெபித்துப் போற்றுவேன்
ஆஹா பேரின்பமே --- அத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2026-06-10T10:03:38Z</dcterms:created>
  <dcterms:modified xsi:type="dcterms:W3CDTF">2026-06-10T10:03:38Z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