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 சீக்கிரத்தில் நீங்கிவிடும்
இந்த லேசான உபத்திரவம் 
சோர்ந்து போகாதே - நீ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ள்ளார்ந்த மனிதன் நாளுக்கு நாள் 
புதிதாக்க படுகின்ற நேரமிது --- சோர்ந்து 
2. ஈடு இணையில்லா மகிமை 
இதனால் நமக்கு வந்திடுமே --- சோர்ந்து 
3. காண்கின்ற உலகம் தேடவில்லை 
காணாதப் பரலோகம் நாடுகிறோம் --- சோர்ந்து 
4. கிறிஸ்துவின் பொருட்டு நெருக்கப்பட்டால் 
பாக்கியம் நமக்கு பாக்கியமே --- சோர்ந்து 
5. மன்னவன் இயேசு வருகையிலே 
மகிழ்ந்து நாமும் களிகூருவோம் --- சோர்ந்து 
6. மகிமையின் தேவ ஆவிதாமே 
மண்ணான நமக்குள் வாழ்கின்றார் --- சோர்ந்த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2026-07-25T11:42:30Z</dcterms:created>
  <dcterms:modified xsi:type="dcterms:W3CDTF">2026-07-25T11:42:30Z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