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presProps" Target="presProps.xml"/>
  <Relationship Id="rId107" Type="http://schemas.openxmlformats.org/officeDocument/2006/relationships/viewProps" Target="viewProps.xml"/>
  <Relationship Id="rId10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David swore moreover, and said, Your father certainly knows that I have found grace in yours eyes; and he says, Let not Jonathan know this, lest he be grieved: but truly as the LORD lives, and as your soul lives, there is but a step between me and death.]]></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Jonathan said to David, Go in peace, forasmuch as we have sworn both of us in the name of the LORD, saying, The LORD be between me and you, and between my seed and your seed for ever. And he arose and departed: and Jonathan went into the city.]]></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Jonathan said to David, Go in peace, forasmuch as we have sworn both of us in the name of the LORD, saying, The LORD be between me and you, and between my seed and your seed for ever. And he arose and departed: and Jonathan went into the city.]]></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Jonathan said to David, Go in peace, forasmuch as we have sworn both of us in the name of the LORD, saying, The LORD be between me and you, and between my seed and your seed for ever. And he arose and departed: and Jonathan went into the city.]]></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Jonathan said to David, Go in peace, forasmuch as we have sworn both of us in the name of the LORD, saying, The LORD be between me and you, and between my seed and your seed for ever. And he arose and departed: and Jonathan went into the cit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David swore moreover, and said, Your father certainly knows that I have found grace in yours eyes; and he says, Let not Jonathan know this, lest he be grieved: but truly as the LORD lives, and as your soul lives, there is but a step between me and death.]]></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said Jonathan unto David, Whatsoever your soul desires, I will even do it for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said Jonathan unto David, Whatsoever your soul desires, I will even do it for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David said unto Jonathan, Behold, tomorrow is the new moon, and I should not fail to sit with the king at food: but let me go, that I may hide myself in the field unto the third day at eve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David said unto Jonathan, Behold, tomorrow is the new moon, and I should not fail to sit with the king at food: but let me go, that I may hide myself in the field unto the third day at eve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David said unto Jonathan, Behold, tomorrow is the new moon, and I should not fail to sit with the king at food: but let me go, that I may hide myself in the field unto the third day at eve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f your father at all miss me, then say, David earnestly asked leave of me that he might run to Bethlehem his city: for there is a yearly sacrifice there for all the family.]]></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f your father at all miss me, then say, David earnestly asked leave of me that he might run to Bethlehem his city: for there is a yearly sacrifice there for all the famil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f your father at all miss me, then say, David earnestly asked leave of me that he might run to Bethlehem his city: for there is a yearly sacrifice there for all the famil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David fled from Naioth in Ramah, and came and said before Jonathan, What have I done? what is mine iniquity? and what is my sin before your father, that he seeks my lif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f he say thus, It is well; your servant shall have peace: but if he be very angry, then be sure that evil is determined by hi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f he say thus, It is well; your servant shall have peace: but if he be very angry, then be sure that evil is determined by hi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refore you shall deal kindly with your servant; for you have brought your servant into a covenant of the LORD with you: notwithstanding, if there be in me iniquity, slay me yourself; for why should you bring me to your fathe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refore you shall deal kindly with your servant; for you have brought your servant into a covenant of the LORD with you: notwithstanding, if there be in me iniquity, slay me yourself; for why should you bring me to your fathe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refore you shall deal kindly with your servant; for you have brought your servant into a covenant of the LORD with you: notwithstanding, if there be in me iniquity, slay me yourself; for why should you bring me to your fathe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Jonathan said, Far be it from you: for if I knew certainly that evil were determined by my father to come upon you, then would not I tell it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Jonathan said, Far be it from you: for if I knew certainly that evil were determined by my father to come upon you, then would not I tell it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Jonathan said, Far be it from you: for if I knew certainly that evil were determined by my father to come upon you, then would not I tell it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said David to Jonathan, Who shall tell me? or what if your father answer you roughly?]]></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said David to Jonathan, Who shall tell me? or what if your father answer you roughl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David fled from Naioth in Ramah, and came and said before Jonathan, What have I done? what is mine iniquity? and what is my sin before your father, that he seeks my lif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Jonathan said unto David, Come, and let us go out into the field. And they went out both of them into the fiel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Jonathan said unto David, Come, and let us go out into the field. And they went out both of them into the fiel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Jonathan said unto David, O LORD God of Israel, when I have sounded my father about tomorrow any time, or the third day, and, behold, if there be good toward David, and I then send not unto you, and show it you;]]></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Jonathan said unto David, O LORD God of Israel, when I have sounded my father about tomorrow any time, or the third day, and, behold, if there be good toward David, and I then send not unto you, and show it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Jonathan said unto David, O LORD God of Israel, when I have sounded my father about tomorrow any time, or the third day, and, behold, if there be good toward David, and I then send not unto you, and show it you;]]></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 LORD do so and much more to Jonathan: but if it please my father to do you evil, then I will show it you, and send you away, that you may go in peace: and the LORD be with you, as he has been with my fathe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 LORD do so and much more to Jonathan: but if it please my father to do you evil, then I will show it you, and send you away, that you may go in peace: and the LORD be with you, as he has been with my father.]]></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 LORD do so and much more to Jonathan: but if it please my father to do you evil, then I will show it you, and send you away, that you may go in peace: and the LORD be with you, as he has been with my father.]]></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 LORD do so and much more to Jonathan: but if it please my father to do you evil, then I will show it you, and send you away, that you may go in peace: and the LORD be with you, as he has been with my fathe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not only while yet I live show me the kindness of the LORD, that I die no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David fled from Naioth in Ramah, and came and said before Jonathan, What have I done? what is mine iniquity? and what is my sin before your father, that he seeks my lif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not only while yet I live show me the kindness of the LORD, that I die no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also you shall not cut off your kindness from my house for ever: no, not when the LORD has cut off the enemies of David every one from the face of the earth.]]></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also you shall not cut off your kindness from my house for ever: no, not when the LORD has cut off the enemies of David every one from the face of the earth.]]></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So Jonathan made a covenant with the house of David, saying, Let the LORD even require it at the hand of David's enemie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So Jonathan made a covenant with the house of David, saying, Let the LORD even require it at the hand of David's enemie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Jonathan caused David to swear again, because he loved him: for he loved him as he loved his own soul.]]></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Jonathan caused David to swear again, because he loved him: for he loved him as he loved his own sou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Jonathan said to David, Tomorrow is the new moon: and you shall be missed, because your seat will be empt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Jonathan said to David, Tomorrow is the new moon: and you shall be missed, because your seat will be empt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you have stayed three days, then you shall go down quickly, and come to the place where you did hide yourself when the business was in hand, and shall remain by the stone Ezel.]]></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unto him, God forbid; you shall not die: behold, my father will do nothing either great or small, but that he will show it me: and why should my father hide this thing from me? it is not so.]]></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you have stayed three days, then you shall go down quickly, and come to the place where you did hide yourself when the business was in hand, and shall remain by the stone Ezel.]]></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I will shoot three arrows on the side thereof, as though I shot at a mark.]]></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behold, I will send a lad, saying, Go, find out the arrows. If I expressly say unto the lad, Behold, the arrows are on this side of you, take them; then come you: for there is peace to you, and no hurt; as the LORD live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behold, I will send a lad, saying, Go, find out the arrows. If I expressly say unto the lad, Behold, the arrows are on this side of you, take them; then come you: for there is peace to you, and no hurt; as the LORD live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behold, I will send a lad, saying, Go, find out the arrows. If I expressly say unto the lad, Behold, the arrows are on this side of you, take them; then come you: for there is peace to you, and no hurt; as the LORD live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behold, I will send a lad, saying, Go, find out the arrows. If I expressly say unto the lad, Behold, the arrows are on this side of you, take them; then come you: for there is peace to you, and no hurt; as the LORD lives.]]></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f I say thus unto the young man, Behold, the arrows are beyond you; go your way: for the LORD has sent you away.]]></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f I say thus unto the young man, Behold, the arrows are beyond you; go your way: for the LORD has sent you away.]]></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as concerning the matter which you and I have spoken of, behold, the LORD be between you and me for ever.]]></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as concerning the matter which you and I have spoken of, behold, the LORD be between you and me for ev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unto him, God forbid; you shall not die: behold, my father will do nothing either great or small, but that he will show it me: and why should my father hide this thing from me? it is not so.]]></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o David hid himself in the field: and when the new moon was come, the king sat him down to eat foo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king sat upon his seat, as at other times, even upon a seat by the wall: and Jonathan arose, and Abner sat by Saul's side, and David's place was empty.]]></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king sat upon his seat, as at other times, even upon a seat by the wall: and Jonathan arose, and Abner sat by Saul's side, and David's place was empty.]]></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evertheless Saul spoke not any thing that day: for he thought, Something has befallen him, he is not clean; surely he is not clean.]]></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evertheless Saul spoke not any thing that day: for he thought, Something has befallen him, he is not clean; surely he is not clean.]]></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it came to pass on the next day, which was the second day of the month, that David's place was empty: and Saul said unto Jonathan his son, Wherefore comes not the son of Jesse to food, neither yesterday, nor to day?]]></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it came to pass on the next day, which was the second day of the month, that David's place was empty: and Saul said unto Jonathan his son, Wherefore comes not the son of Jesse to food, neither yesterday, nor to day?]]></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Jonathan answered Saul, David earnestly asked leave of me to go to Bethlehem:]]></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Jonathan answered Saul, David earnestly asked leave of me to go to Bethlehem:]]></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he said, Let me go, I pray you; for our family has a sacrifice in the city; and my brother, he has commanded me to be there: and now, if I have found favour in yours eyes, let me get away, I pray you, and see my brethren. Therefore he comes not unto the king's tabl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unto him, God forbid; you shall not die: behold, my father will do nothing either great or small, but that he will show it me: and why should my father hide this thing from me? it is not so.]]></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he said, Let me go, I pray you; for our family has a sacrifice in the city; and my brother, he has commanded me to be there: and now, if I have found favour in yours eyes, let me get away, I pray you, and see my brethren. Therefore he comes not unto the king's tabl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he said, Let me go, I pray you; for our family has a sacrifice in the city; and my brother, he has commanded me to be there: and now, if I have found favour in yours eyes, let me get away, I pray you, and see my brethren. Therefore he comes not unto the king's tabl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he said, Let me go, I pray you; for our family has a sacrifice in the city; and my brother, he has commanded me to be there: and now, if I have found favour in yours eyes, let me get away, I pray you, and see my brethren. Therefore he comes not unto the king's table.]]></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n Saul's anger was kindled against Jonathan, and he said unto him, You son of the perverse rebellious woman, do not I know that you have chosen the son of Jesse to yours own confusion, and unto the confusion of your mother's nakednes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n Saul's anger was kindled against Jonathan, and he said unto him, You son of the perverse rebellious woman, do not I know that you have chosen the son of Jesse to yours own confusion, and unto the confusion of your mother's nakedness?]]></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n Saul's anger was kindled against Jonathan, and he said unto him, You son of the perverse rebellious woman, do not I know that you have chosen the son of Jesse to yours own confusion, and unto the confusion of your mother's nakedness?]]></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as long as the son of Jesse lives upon the ground, you shall not be established, nor your kingdom. Wherefore now send and fetch him unto me, for he shall surely die.]]></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as long as the son of Jesse lives upon the ground, you shall not be established, nor your kingdom. Wherefore now send and fetch him unto me, for he shall surely die.]]></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Jonathan answered Saul his father, and said unto him, Wherefore shall he be slain? what has he done?]]></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Jonathan answered Saul his father, and said unto him, Wherefore shall he be slain? what has he don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David swore moreover, and said, Your father certainly knows that I have found grace in yours eyes; and he says, Let not Jonathan know this, lest he be grieved: but truly as the LORD lives, and as your soul lives, there is but a step between me and death.]]></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Saul cast a javelin at him to strike him: whereby Jonathan knew that it was determined of his father to slay David.]]></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Saul cast a javelin at him to strike him: whereby Jonathan knew that it was determined of his father to slay David.]]></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So Jonathan arose from the table in fierce anger, and did eat no food the second day of the month: for he was grieved for David, because his father had done him shame.]]></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So Jonathan arose from the table in fierce anger, and did eat no food the second day of the month: for he was grieved for David, because his father had done him shame.]]></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it came to pass in the morning, that Jonathan went out into the field at the time appointed with David, and a little lad with him.]]></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it came to pass in the morning, that Jonathan went out into the field at the time appointed with David, and a little lad with him.]]></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he said unto his lad, Run, find out now the arrows which I shoot. And as the lad ran, he shot an arrow beyond him.]]></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he said unto his lad, Run, find out now the arrows which I shoot. And as the lad ran, he shot an arrow beyond him.]]></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when the lad was come to the place of the arrow which Jonathan had shot, Jonathan cried after the lad, and said, Is not the arrow beyond you?]]></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when the lad was come to the place of the arrow which Jonathan had shot, Jonathan cried after the lad, and said, Is not the arrow beyond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David swore moreover, and said, Your father certainly knows that I have found grace in yours eyes; and he says, Let not Jonathan know this, lest he be grieved: but truly as the LORD lives, and as your soul lives, there is but a step between me and death.]]></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Jonathan cried after the lad, Make speed, haste, stay not. And Jonathan's lad gathered up the arrows, and came to his master.]]></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Jonathan cried after the lad, Make speed, haste, stay not. And Jonathan's lad gathered up the arrows, and came to his master.]]></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Jonathan cried after the lad, Make speed, haste, stay not. And Jonathan's lad gathered up the arrows, and came to his master.]]></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But the lad knew not any thing: only Jonathan and David knew the matter.]]></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But the lad knew not any thing: only Jonathan and David knew the matter.]]></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Jonathan gave his artillery unto his lad, and said unto him, Go, carry them to the city.]]></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Jonathan gave his artillery unto his lad, and said unto him, Go, carry them to the city.]]></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as soon as the lad was gone, David arose out of a place toward the south, and fell on his face to the ground, and bowed himself three times: and they kissed one another, and wept one with another, until David exceeded.]]></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as soon as the lad was gone, David arose out of a place toward the south, and fell on his face to the ground, and bowed himself three times: and they kissed one another, and wept one with another, until David exceeded.]]></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as soon as the lad was gone, David arose out of a place toward the south, and fell on his face to the ground, and bowed himself three times: and they kissed one another, and wept one with another, until David exceede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50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அடி தூரமாத்திரம் இருக்கிறது என்று கர்த்தருடைய ஜீவனையும் உம்முடைய ஜீவனையும் கொண்டு நிச்சயமா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அப்பொழுது யோனத்தான் தாவீதை நோக்கி: நீர் சமாதானத்தோடே போம், கர்த்தர் என்றைக்கும் என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க்கும், என் சந்ததிக்கும் உமது சந்ததிக்கும் நடுநிற்கும் சாட்சி என்று சொல்லி,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த்தைக்கொண்டு நாம் இருவரும் ஆணையிட்டுக்கொண்டதை நினைத்துக்கொள்ளும் என்றான். [] பின்பு அவன் எழு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ப் போனான்; யோனத்தானோ பட்டணத்திற்குப் போய்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ன் என்று மறுமொழி சொல்லி ஆணை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யோனத்தான் தாவீதைப் பார்த்து: உமது மனவிருப்பம் இன்னது என்று சொல்லும், அதின்படி உம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தாவீது யோனத்தானை நோக்கி: இதோ, நாளைக்கு அமாவாசி, நான் ராஜாவோடே பந்தி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பிடவேண்டியதாயிருக்கும்; ஆனாலும் நான் மூன்றாம் நாள் சாயங்காலமட்டும் வெளியிலே ஒளித்திரு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 உத்தரவு கொ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ம்முடைய தகப்பன் என்னைக் குறித்து விசாரித்தால், தன் ஊராகிய பெத்லகேமிலே தன் குடும்பத்தார் யா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ஷத்துக்கு ஒருதரம் பலியிடவருகிறபடியால் தாவீது அவ்விடத்திற்குப் போக என்னிடத்தில் வருந்திக்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நீர் சொ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தாவீது ராமாவுக்கடுத்த நாயோதிலிருந்து ஓடிப்போய், யோனத்தான் முன்பாக வந்து: உம்முடைய தகப்பன்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தற்கு அவர் நல்லது என்றால், உம்முடைய அடியானுக்குச் சமாதானம் இருக்கும்; அவருக்கு எரிச்சலுண்டா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லே பொல்லாப்புத் தீர்மானப்பட்டிருக்கிறது என்று அறிந்துகொள்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ஆகையால் உம்முடைய அடியானுக்குத் தயைசெய்யவேண்டும்; கர்த்தருக்கு முன்பாக உம்முடைய அடியானோ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 பண்ணியிருக்கிறீரே; என்னில் ஒரு அக்கிரமம் இருந்ததேயானால், நீரே என்னைக் கொன்றுபோடும்;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 உம்முடைய தகப்பனிடத்துக்குக் கொண்டுபோகவேண்டியது என்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யோனத்தான்: அப்படி உமக்கு வராதிருப்பதாக; உமக்குப் பொல்லாப்புச் செய்ய என் தகப்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னித்திருக்கிறது என்று நான் நிச்சயமாய் அறிந்தேனானால் நான் அதை உமக்கு அறிவிக்காதி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வீது யோனத்தானை நோக்கி: உம்முடைய தகப்பன் கடினமான உத்தரம் சொன்னால் அதை யார் எனக்கு அறிவி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ணனை வாங்கத்தேடுகிறாரே, நான் செய்தது என்ன? என் அக்கிரமம் என்ன? நான் அவருக்குச் செய்த துரோ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யோனத்தான் தாவீதைப் பார்த்து: ஊருக்கு வெளியே போவோம் வாரும் என்றான்; இருவரும் வெளி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யோனத்தான் இஸ்ரவேலின் தேவனாகிய கர்த்தரை முன்னிட்டுத் தாவீதை நோக்கி: நான் நாளையா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நாளிலாவது என் தகப்பனுடைய மனதை அறிந்துகொண்டு, அவர் தாவீதின்மேல் தயவாயிருக்கிறார் என்று க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அப்போது உமது செவிகளுக்கு வெளிப்படுத்தும்படிக்கு, உமக்குச் சொல்லியனுப்பாதிரு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ஸ்ரவேலின் தேவனாகிய கர்த்தர் யோனத்தானுக்கு அதற்குச் சரியாகவும் அதற்கு அதிகமாகவும் செய்யக்க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னாலும் உமக்குத் தீங்கு செய்ய என் தகப்பனுக்குப் பிரியமாயிருந்தால், அதை உமது செவி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ப்படுத்தி, நீர் சமாதானத்தோடே போகும்படிக்கு உம்மை அனுப்பிவிடுவேன்; கர்த்தர் என் தகப்பனோ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துபோல், உம்மோடும் இருப்பா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மேலும், நான் உயிரோடிருக்கையில், நான் சாகாதபடிக்கு நீர் கர்த்தரின் நிமித்தமாய் என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யைசெய்யவேண்டியதும் அ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 தாவீதின் சத்துருக்களாகிய ஒவ்வொருவரையும் பூமியின்மேல் இராதபடிக்கு, வேர் அறுக்கு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 என்றைக்கும் உமது தயவை என் வீட்டைவிட்டு அகற்றிவிடாமலும் இருக்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ப்படி யோனத்தான் தாவீதின் குடும்பத்தோடே உடன்படிக்கைபண்ணி, தாவீதுடைய சத்துருக்களின்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கணக்குக் கேட்பாராக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யோனத்தான் தாவீதை மிகவும் சிநேகித்தபடியினால், பின்னும் அவனுக்கு ஆணையிட்டான்; தன் உயி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கித்ததுபோல அவனைச் சிநேகி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ன்பு யோனத்தான் தாவீதைப் பார்த்து: நாளைக்கு அமாவாசி, நீர் உட்காரவேண்டிய இ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யாயிருப்பதினால் உம்மைக்குறித்து விசாரிக்க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ரியம் நடந்தபோது, மூன்றாம் நாளிலே நீர் ஒளித்திருக்கும் இடத்திற்குத் தீவிரித்து வந்து, ஏ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தற்கு அவன்: அப்படி ஒருக்காலும் வராது; நீர் சாவதில்லை, இதோ, எனக்கு அறிவிக்காமல் என் தகப்பன் பெ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ம் கல்லண்டையில் உட்கார்ந்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நான் குறிப்புவைத்து எய்கிறதுபோல, அதற்குப் பக்கமாக மூன்று அம்புகளை எ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 போய், அந்த அம்புகளைத் தேடி வா என்று ஒரு பிள்ளையாண்டானை அனுப்புவேன்; இதோ, அம்புகள்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றத்திலே கிடக்கிறது, அவைகளை எடுத்துக்கொண்டுவா என்று பிள்ளையாண்டானிடத்தில் நான் சொன்னால்,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ம்; அப்பொழுது ஒன்றும் இல்லை, உமக்குச் சமாதானம் இருக்கும் என்று கர்த்தருடைய ஜீவனை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தோ, அம்புகள் உனக்கு அப்புறத்திலே கிடக்கிறது என்று நான் அந்த பிள்ளையாண்டானிடத்தில் சொன்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 போய்விடும்; அப்பொழுது கர்த்தர் உம்மைப் போகச்சொல்லுகிறார் என்று அறி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ரும் நானும் பேசிக்கொண்ட காரியத்திற்கு, இதோ, கர்த்தர் எனக்கும் உமக்கும் என்றைக்கும் நடுநி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சி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மானாலும் சிறியகாரியமானாலும் ஒன்றும் செய்கிறதில்லை; இந்தக் காரியத்தை என் தகப்பன் எ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டியே தாவீது வெளியிலே ஒளித்துக்கொண்டிருந்தான்; அமாவாசியானபோது ராஜா போஜனம் பண்ண உட்கா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ராஜா சுவரண்டையிலிருக்கிற தன் இடத்தில் எப்போதும்போல் உட்கார்ந்த போது, யோனத்தான் எழுந்தி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னேரோ சவுலுடைய பக்கத்தில் உட்கார்ந்தான்; தாவீது இருக்கும் இடம் காலியா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னாலும் அவன் தீட்டாயிருக்கிறானாக்கும், அவன் தீட்டுப்பட்டுத்தான் இருக்கவேண்டும் என்று அன்றைய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ல் ஒன்றும் சொல்ல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மாவாசிக்கு மறுநாளிலும் தாவீது இருக்கும் இடம் காலியாயிருந்தது; அப்பொழுது சவுல்: ஈசாயின் ம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றும் இன்றும் போஜனத்துக்கு வராதேபோனது என்ன என்று தன் குமாரனாகிய யோனத்தானைக்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யோனத்தான் சவுலுக்குப் பிரதியுத்தரமாக: பெத்லெகேம்மட்டும் போக, தாவீது எ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ந்திக்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ங்கே நான் போகவேண்டும்; எங்கள் குடும்பத்தார் ஊரிலே பலியிடப் போகிறார்கள்; என் தமையன்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ப்பானேன்? அப்படி இருக்கமாட்டா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ம்படி கட்டளையிட்டர்; உம்முடைய கண்களில் எனக்குத் தயைகிடைத்ததானால், நான் என் சகோதரரை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கிறதற்குப் போக எனக்கு உத்தரவு கொடும் என்றான்; இதனாலேதான் அவன் ராஜாவின் பந்திக்கு வர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ப்பொழுது சவுல் யோனத்தான்மேல் கோபமூண்டவனாகி, அவனைப் பார்த்து: இரண்டகமும் மாறுபாடுமுள்ளவ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னே, நீ உனக்கு வெட்கமாகவும், உன் தாயின் மானத்திற்கு வெட்கமாகவும், ஈசாயின் மகனைத் தோழனா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ந்துகொண்டிருக்கிறதை நான் அறி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ஈசாயின் மகன் பூமியின்மேல் உயிரோடிருக்கும் நாள்வரையும் நீயானாலும் உன் ராஜ்யபாரமா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ப்படுவதில்லை; இப்போதே அவனை அழைப்பித்து, என்னிடத்தில் கொண்டுவா; அவன் சா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யோனத்தான் தன் தகப்பனாகிய சவுலுக்குப் பிரதியுத்தரமாக: அவன் ஏன் கொல்லப்படவேண்டும்? அவன்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தாவீது: உம்முடைய கண்களில் எனக்குத் தயைகிடைத்தது என்று உம்முடைய தகப்பன் நன்றாய் அறி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ப்பொழுது சவுல்: அவனைக் குத்திப்போட அவன்மேல் ஈட்டியை எறிந்தான்; ஆகையால் தாவீதைக் கொன்று போ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தகப்பன் தீர்மானித்திருக்கிறான் என்பதை யோனத்தான் அறிந்து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கோபதாபமாய் பந்தியைவிட்டு எழுந்திருந்துபோய், அமாவாசியின் மறுநாளாகிய அன்றையதினம் போஜ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திருந்தான்; தன் தகப்பன் தாவீதை நிந்தித்துச் சொன்னது அவனுக்கு மனநோவா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மறுநாள் காலமே, யோனத்தான் தாவீதுக்குக் குறித்தநேரத்திலே ஒரு சிறுபிள்ளையாண்டானைக் கூட்டிக்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யே புறப்பட்டு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பிள்ளையாண்டானை நோக்கி: நீ ஓடி, நான் எய்கிற அம்புகளைத் தேடி எடுத்துக் கொண்டுவா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ப் பிள்ளையாண்டான் ஓடும்போது, அவனுக்கு அப்பாலே போகும்படி ஒரு அம்பை எ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யோனத்தான் எய்த அம்பிருக்கும் இடமட்டும் பிள்ளையாண்டான் போனபோது, அம்பு உனக்கு இன்னும் அப்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து அல்லவா என்று யோனத்தான் பிள்ளையாண்டானுக்குப் பிறகேயிருந்து கூ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யால் யோனத்தானுக்கு மனநோவு உண்டாகாதபடிக்கு அவன் இதை அறியப்போகாது என்பார்; மரணத்திற்கும் என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நீ தரித்துநிற்காமல் தீ விரித்துப் பொட்டெனப்போ என்றும் யோனத்தான் பிள்ளையாண்டா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கேயிருந்து கூப்பிட்டான்; அப்படியே யோனத்தானின் பிள்ளையாண்டான் அம்புகளைப் பொறுக்கி,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ஜமானிடத்தில் கொண்டு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அந்தக் காரியம் யோனத்தானுக்கும் தாவீதுக்கும் தெரிந்திருந்ததேயல்லாமல், அந்தப் பிள்ளையாண்டா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ன்றும் தெரியா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ப்பொழுது யோனத்தான்: தன் ஆயுதங்களைப் பிள்ளையாண்டானிடத்தில் கொடுத்து, இவைகளைப் பட்டணத்திற்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போ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பிள்ளையாண்டான் போனபின்பு, தாவீது தென்புறமான இடத்திலிருந்து எழுந்துவந்து, தரையிலே முகங்குப்பு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ந்து, மூன்றுவிசை வணங்கினான்; அவர்கள் ஒருவரை ஒருவர் முத்தஞ்செய்து அழுதார்கள்; தாவீது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0]]></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2026-08-01T12:10:29Z</dcterms:created>
  <dcterms:modified xsi:type="dcterms:W3CDTF">2026-08-01T12:10:29Z</dcterms:modified>
  <dc:title>1 சாமுவேல் : 20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