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3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ூய்மை வேண்டி நம்பி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ஆவியால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ிசெய்வீர் மாசில்லா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த்தத்தால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ுணை வேண்டி நம்பி வந்த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 காட்டுவ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தி செய்து நித்தம் நன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கு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க்தி வேண்டி நம்பி வந்த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ஞானம் பெலன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ருள்நாதா நம்பிவந்த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னி நாவும் வல்ல வ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ந்தி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இயேசு நாதா, நம்பி வந்த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வறாம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என்றும் தாங்கி ந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ுமே.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க்கக்கட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மாறின்றி என்னை மு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க்ஷிப்ப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ஞ்சம் வேண்டி நம்பி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 பாதத்தில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 மன்னிப்பருள்வீர் இந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த்தில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2026-07-30T22:04:55Z</dcterms:created>
  <dcterms:modified xsi:type="dcterms:W3CDTF">2026-07-30T22:04:55Z</dcterms:modified>
  <dc:title>துதிப் பாடல்கள் : 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