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ய்மை வேண்டி நம்ப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ா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செய்வீர் மாசில்ல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த்தத்தா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ணை வேண்டி நம்பி வந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காட்டு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தி செய்து நித்தம் நன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க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க்தி வேண்டி நம்பி வந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ம் பெலன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ருள்நாதா நம்பிவந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னி நாவும் வல்ல வ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யேசு நாதா, நம்பி வந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தாங்கி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மே.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க்கட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மாறின்றி என்னை மு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க்ஷிப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ஞ்சம் வேண்டி நம்பி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 பாதத்தி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மன்னிப்பருள்வீர் இந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த்தி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2026-09-16T23:04:38Z</dcterms:created>
  <dcterms:modified xsi:type="dcterms:W3CDTF">2026-09-16T23:04:38Z</dcterms:modified>
  <dc:title>துதிப் பாடல்கள் : 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