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31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ப் பெருமை இன்பம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ப்பையாய் மாற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ே என் கண்முன் வை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டி ஜெயிக்க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ய்கள் ஓட்டும் வல்லமைய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ரசங்கம் பண்ண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ினமான பாறை இத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டைத்து நொறுக்க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்த்தை என்னும் வாளையேந்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ுத்தம் செய்ய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ோடு இருக்கணுமே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ுவாசம் என்னும் கேடயத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சாசை வெல்ல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ம பார உருக்கத்த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ுது புலம்ப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வும் பகலும் விழித்து ஜெபி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ய்ப்பன் ஆக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 போல் மாற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ின் ஒளியாய் மலைமேல் அமர்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ளிச்சம் கொடுக்க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டும் நதியின் ஓரம் வள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மாய் மாற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 நாளும் இலைகள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ிகள் கொடுக்க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2026-09-15T18:27:25Z</dcterms:created>
  <dcterms:modified xsi:type="dcterms:W3CDTF">2026-09-15T18:27:25Z</dcterms:modified>
  <dc:title>துதிப் பாடல்கள் : 740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