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presProps" Target="presProps.xml"/>
  <Relationship Id="rId50" Type="http://schemas.openxmlformats.org/officeDocument/2006/relationships/viewProps" Target="viewProps.xml"/>
  <Relationship Id="rId5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் பிள்ளைகள் திக்கற்றவர்களும், அவன் மனைவி விதவையுமாகக்கடவ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் பிள்ளைகள் அலைந்துதிரிந்து பிச்சையெடுத்து, தங்கள் பாழான வீடுகளிலிருந்து இரந்துண்ணக்கடவ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டன் கொடுத்தவன் அவனுக்கு உள்ளதெல்லாவற்றையும் அபகரித்துக்கொள்வானாக; அவன் பிரயாசத்தின் பலனை அந்நியர் பறித்துக்கொள்ளக்கடவ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டன் கொடுத்தவன் அவனுக்கு உள்ளதெல்லாவற்றையும் அபகரித்துக்கொள்வானாக; அவன் பிரயாசத்தின் பலனை அந்நியர் பறித்துக்கொள்ளக்கடவ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னுக்கு ஒருவரும் இரக்கங் காண்பியாமலும், அவனுடைய திக்கற்ற பிள்ளைகளுக்குத் தயவுசெய்யாமலும் போவார்களாக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னுக்கு ஒருவரும் இரக்கங் காண்பியாமலும், அவனுடைய திக்கற்ற பிள்ளைகளுக்குத் தயவுசெய்யாமலும் போவார்களாக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சந்ததியார் நிர்மூலமாகக்கடவர்கள், இரண்டாந்தலைமுறையில் அவர்கள் பேர் அற்றுப்போவதாக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் பிதாக்களின் அக்கிரமம் கர்த்தருக்கு முன்பாக நினைக்கப்படக்கடவது, அவன் தாயின் பாவம் நீங்காமலிருப்பதாக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் பிதாக்களின் அக்கிரமம் கர்த்தருக்கு முன்பாக நினைக்கப்படக்கடவது, அவன் தாயின் பாவம் நீங்காமலிருப்பதாக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ைகள் நித்தமும் கர்த்தருக்கு முன்பாக இருக்கக்கடவது; அவர்கள் பேர் பூமியிலிராமல் நிர்மூலமாவதாக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ன் சிநேகத்துக்குப் பதிலாக என்னை விரோதிக்கிறார்கள், நானோ ஜெபம்பண்ணிக்கொண்டிருக்கிற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ைகள் நித்தமும் கர்த்தருக்கு முன்பாக இருக்கக்கடவது; அவர்கள் பேர் பூமியிலிராமல் நிர்மூலமாவதாக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் தயைசெய்ய நினையாமல், சிறுமையும் எளிமையுமானவனைத் துன்பப்படுத்தி மனமுறிவுள்ளவனைக் கொலைசெய்யும்படி தேடினானே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் தயைசெய்ய நினையாமல், சிறுமையும் எளிமையுமானவனைத் துன்பப்படுத்தி மனமுறிவுள்ளவனைக் கொலைசெய்யும்படி தேடினானே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ாபத்தை விரும்பினான், அது அவனுக்கு வரும்; அவன் ஆசீர்வாதத்தை விரும்பாமற்போனான், அது அவனுக்குத் தூரமாய் விலகிப்போ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ாபத்தை விரும்பினான், அது அவனுக்கு வரும்; அவன் ஆசீர்வாதத்தை விரும்பாமற்போனான், அது அவனுக்குத் தூரமாய் விலகிப்போ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ாபத்தை அவன் தனக்கு அங்கியாக உடுத்திக்கொண்டான்; அது அவன் உள்ளத்தில் தண்ணீரைப்போலவும், அவன் எலும்புகளில் எண்ணெயைப்போலவும் பாய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ு அவன் மூடிக்கொள்ளுகிற வஸ்திரமாகவும், நித்தமும் கட்டிக்கொள்ளுகிற கச்சையாகவும் இருப்பதாக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துதான் என்னை விரோதிக்கிறவர்களுக்கும், என் ஆத்துமாவுக்கு விரோதமாய்த் தீங்கு பேசுகிறவர்களுக்கும் கர்த்தரால் வரும் பல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ண்டவராகிய கர்த்தாவே, நீர் உமது நாமத்தினிமித்தம் என்னை ஆதரித்து, உமது கிருபை நலமானதினால், என்னை விடுவித்தருள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ண்டவராகிய கர்த்தாவே, நீர் உமது நாமத்தினிமித்தம் என்னை ஆதரித்து, உமது கிருபை நலமானதினால், என்னை விடுவித்தருள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ன்மைக்குப் பதிலாக எனக்குத் தீமைசெய்கிறார்கள், என் சிநேகத்துக்குப் பதிலாக என்னைப் பகைக்கிற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ான் சிறுமையும் எளிமையுமானவன், என் இருதயம் எனக்குள் குத்துண்டிருக்கிற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ான் துதிக்கும் தேவனே, மவுனமாயிராதேய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ுன்மார்க்கனுடைய வாயும், கபட்டுவாயும், எனக்கு விரோதமாய்த் திறந்திருக்கிறது; கள்ள நாவினால் என்னோடே பேசுகிற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கையுண்டாக்கும் வார்த்தைகளால் என்னைச் சூழ்ந்துகொண்டு முகாந்தரமில்லாமல் என்னோடே போர்செய்கிற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ாயும் நிழலைப்போல் அகன்றுபோனேன்; வெட்டுக்கிளியைப்போல் பறக்கடிக்கப்படுகிற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ாயும் நிழலைப்போல் அகன்றுபோனேன்; வெட்டுக்கிளியைப்போல் பறக்கடிக்கப்படுகிற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பவாசத்தினால் என் முழங்கால்கள் தளர்ச்சியடைகிறது; என் மாம்சம் புஷ்டியற்று உலர்ந்து போகிற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ான் அவர்களுக்கு நிந்தையானேன்; அவர்கள் என்னைப் பார்த்து தங்கள் தலையைத் துலுக்குகிற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என் தேவனாகிய கர்த்தாவே, எனக்குச் சகாயம்பண்ணும்; உமது கிருபையின்படி என்னை இரட்சியு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து உமது கரம் என்றும், கர்த்தாவே, தேவரீர் இதைச் செய்தீர் என்றும் அவர்கள் அறிவார்களாக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ன்மைக்குப் பதிலாக எனக்குத் தீமைசெய்கிறார்கள், என் சிநேகத்துக்குப் பதிலாக என்னைப் பகைக்கிற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து உமது கரம் என்றும், கர்த்தாவே, தேவரீர் இதைச் செய்தீர் என்றும் அவர்கள் அறிவார்களாக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கள் சபித்தாலும், நீர் ஆசீர்வதியும்; அவர்கள் எழும்பினாலும் வெட்கப்பட்டுப்போவார்களாக, உமது அடியானோ மகிழக்கடவ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கள் சபித்தாலும், நீர் ஆசீர்வதியும்; அவர்கள் எழும்பினாலும் வெட்கப்பட்டுப்போவார்களாக, உமது அடியானோ மகிழக்கடவ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என் விரோதிகள் இலச்சையால் மூடப்பட்டு, தங்கள் வெட்கத்தைச் சால்வையைப்போல் தரித்துக்கொள்ளக்கடவ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கர்த்தரை நான் என் வாயில் மிகவும் துதித்து, அநேகர் நடுவிலே அவரைப் புகழுவே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ஆக்கினைக்குள்ளாகத் தீர்க்கிறவர்களினின்று எளியவனுடைய ஆத்துமாவை இரட்சிக்கும்படி அவர் அவன் வலதுபாரிசத்தில் நிற்ப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ஆக்கினைக்குள்ளாகத் தீர்க்கிறவர்களினின்று எளியவனுடைய ஆத்துமாவை இரட்சிக்கும்படி அவர் அவன் வலதுபாரிசத்தில் நிற்ப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ுக்கு மேலாகத் துஷ்டனை ஏற்படுத்திவையும், சாத்தான் அவன் வலதுபக்கத்தில் நிற்பானாக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ுக்கு மேலாகத் துஷ்டனை ஏற்படுத்திவையும், சாத்தான் அவன் வலதுபக்கத்தில் நிற்பானாக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நியாயம் விசாரிக்கப்படும்போது குற்றவாளியாகக்கடவன்; அவன் ஜெபம் பாவமாகக்கடவ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நியாயம் விசாரிக்கப்படும்போது குற்றவாளியாகக்கடவன்; அவன் ஜெபம் பாவமாகக்கடவ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் நாட்கள் கொஞ்சமாகக்கடவது; அவன் உத்தியோகத்தை வேறொருவன் பெறக்கடவ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03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আমার শত্রুর সন্তানদের অনাথ এবং তার স্ত্রীকে বিধবা করে দি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ওরা য়েন ঘর বাড়ী হারিযে ভিখারী হয়ে যা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আমার শত্রু যার কাছে ঋণী সে য়েন ওর সব কিছু নিয়ে নেয| আমার শত্রু য়ে সব জিনিসের জন্য কঠি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িশ্রম করেছিল, সেগুলো কোন আগন্তুক এসে নিয়ে যাক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কামনা করি, কোন লোক য়েন আমার শত্রুর প্রতি সদয় না হয়| কামনা করি, কোন লোক য়েন ওর ছেলেদের প্রত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্ষমা না দেখা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আমার শত্রুকে সম্পূর্ণরূপে ধ্বংস করে দিন| পরবর্তী প্রজন্ম য়েন সব কিছু থেকে ওর নাম মুছে দে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প্রভু য়েন আমার শত্রুর পূর্বপুরুষদের পাপ সম্পর্কে অবগত হোন| ওর মাযের পাপও য়েন কখনও ধুয়ে ন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আমি আশাকরি প্রভু চিরদিন ওই সব পাপগুলো স্মরণে রাখবেন| এবং আমি আশা করি, আমার শত্রুকে সম্পূর্ণ ভু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আমি ওদের ভালোবেসেছিলাম, কিন্তু ওরা আমায় ঘৃণা করে| তাই ঈশ্বর, এখন আমি আপনার কাছে শরণাগ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েতে তিনি লোকদের বাধ্য কর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কেন? কারণ ওই মন্দ লোকটা কোনদিন কোন ভালো কাজ করে নি| সে কোনদিন কাউকে ভালোবাসে নি| দরিদ্র ও অসহা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ানুষের জীবনকে সে কঠিন করে তুলেছি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ওই লোকটা সর্বদাই অন্যদের অভিশাপ দিতে ভালবাসত| তাই ওর ক্ষেত্রেই ওই সব মন্দ বিষয় ফলতে দিন| ও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ন্দ লোকটা কোনদিন চায় নি, অন্য কারো ভালো হোক| তাই ওর ভালো হতে দেবেন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অভিশাপ য়েন ওর বস্ত্র হয়| অভিশাপ য়েন ওর তৃষ্ণার জল হয়, অভিশাপগুলো য়েন ওর দেহে মাখা তেল হ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দুষ্ট লোকে য়ে পোশাক পরে অভিশাপগুলো য়েন সেই পোশাকসমূহ হয় এবং অভিশাপই য়েন ওদের কোমরবন্ধ হ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আমার শত্রুর প্রতি প্রভু য়েন এসব করেন| যারা আমায় খুন করতে চায় তাদের প্রতি প্রভু য়েন এসব কর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প্রভু, আপনি আমার সদাপ্রভু| তাই আমার প্রতি এমন ব্যবহার করুন যা আপনার নামের মর্য়াদা এনে দ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পনার প্রেম খুব মহান, তাই আমার রক্ষা করু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আমি ওইসব লোকেরা জন্য ভাল কাজই করেছিলাম কিন্তু ওরা আমার প্রতি মন্দই করেছে| আমি ওদের ভালোবেসেছিলাম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আমি নিছক একজন অসহায় দরিদ্র মানুষ| প্রকৃতই আমি ভগ্ন হৃদয়ের এক দুঃখী মানুষ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ঈশ্বর, আমার প্রার্থনা শোনা থেকে বিরত হবেন ন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দুষ্ট লোকরা আমার সম্পর্কে মিথ্যা কথা বলছে| যা সত্য নয় ওরা তাই বল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লোকেরা আমার সম্পর্কে অপ্রীতিকর কথাবার্তা বলছে| অকারণে লোকরা আমায় আক্রমণ কর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আমি এমন অনুভব করি য়েন, বেলা শেষের লম্বা ছায়ার মত আমার জীবন শেষ হয়ে গেছে| আমি নিজেকে অগ্রাহ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া ছারপোকার মত মনে কর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ক্ষুধার কারণে আমার হাঁটু দুটো দুর্বল| ওজন কমে গিয়ে আমি ক্রমশঃই রোগা হয়ে যাচ্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মন্দ লোকরা আমায় অপমান করে| আমার দিকে তাকিযে ওরা মাথা নাড়ায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প্রভু আমার ঈশ্বর, আমায় সাহায্য করুন| আপনার প্রকৃত প্রেম প্রদর্শন করুন এবং আমায় উদ্ধার করুন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তখন ওই লোকরা জানতে পারবে য়ে আপনি আমায় সাহায্য করেছিলেন| ওরা জানতে পারবে য়ে আপনার শক্তিই আম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ন্তু ওরা আমায় ঘৃণা কর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াহায্য করেছি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ওই মন্দ লোকরা আমায় অভিশাপ দেয়| কিন্তু আপনি আমায় আশীর্বাদ করতে পারেন প্রভু| ওরা আমায় আক্রম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ে, তাই ওদের পরাজিত করুন| তাহলে আপনার দাস, আমি সুখী হ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আমার শত্রুদের বিব্রত করে দিন! ওদের বস্ত্রাবরণ হিসেবে ওরা য়েন ওদের লজ্জাই পরিধান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আমি প্রভুকে ধন্যবাদ দিই| বহু লোকদের সামনে আমি তাঁর প্রশংসা কর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কেন? কারণ অসহায় লোকদের পাশে প্রভু দাঁড়ান| ওকে যারা মৃত্যুদণ্ড দিতে চায়, তাদের থেকে ঈশ্বর ও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ক্ষা কর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আমার শত্রু য়ে মন্দ কাজ করেছে তার জন্য ওকে শাস্তি দিন| একজন লোককে খুঁজে বের করুন য়ে প্রমাণ দে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ও ভুল কর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বিচারককে এই সিদ্ধান্ত নিতে দিন য়ে আমার শত্রু ভুল করেছে এবং সে দোষী| আমার শত্রুরা যা যা বলে ত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েন ওর পক্ষে অহিতকরই হ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আমার শত্রুর শীঘ্রই মৃত্যু হোক| অন্য লোকরা তার স্থান নিক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2026-08-01T17:07:38Z</dcterms:created>
  <dcterms:modified xsi:type="dcterms:W3CDTF">2026-08-01T17:07:38Z</dcterms:modified>
  <dc:title>சங்கீதம் : 109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