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நாட்கள் கொஞ்சமாகக்கடவது; அவன் உத்தியோகத்தை வேறொருவன் பெறக்கடவ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பிள்ளைகள் திக்கற்றவர்களும், அவன் மனைவி விதவையுமாகக்கடவ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பிள்ளைகள் அலைந்துதிரிந்து பிச்சையெடுத்து, தங்கள் பாழான வீடுகளிலிருந்து இரந்துண்ணக்கடவ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டன் கொடுத்தவன் அவனுக்கு உள்ளதெல்லாவற்றையும் அபகரித்துக்கொள்வானாக; அவன் பிரயாசத்தின் பலனை அந்நியர் பறித்துக்கொள்ளக்கடவ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ுக்கு ஒருவரும் இரக்கங் காண்பியாமலும், அவனுடைய திக்கற்ற பிள்ளைகளுக்குத் தயவுசெய்யாமலும் போவார்கள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ுக்கு ஒருவரும் இரக்கங் காண்பியாமலும், அவனுடைய திக்கற்ற பிள்ளைகளுக்குத் தயவுசெய்யாமலும் போவார்கள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சந்ததியார் நிர்மூலமாகக்கடவர்கள், இரண்டாந்தலைமுறையில் அவர்கள் பேர் அற்றுப்போவத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பிதாக்களின் அக்கிரமம் கர்த்தருக்கு முன்பாக நினைக்கப்படக்கடவது, அவன் தாயின் பாவம் நீங்காமலிருப்பத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ைகள் நித்தமும் கர்த்தருக்கு முன்பாக இருக்கக்கடவது; அவர்கள் பேர் பூமியிலிராமல் நிர்மூலமாவ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தயைசெய்ய நினையாமல், சிறுமையும் எளிமையுமானவனைத் துன்பப்படுத்தி மனமுறிவுள்ளவனைக் கொலைசெய்யும்படி தேடினான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துதிக்கும் தேவனே, மவுனமாயிராதே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தயைசெய்ய நினையாமல், சிறுமையும் எளிமையுமானவனைத் துன்பப்படுத்தி மனமுறிவுள்ளவனைக் கொலைசெய்யும்படி தேடினான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ாபத்தை விரும்பினான், அது அவனுக்கு வரும்; அவன் ஆசீர்வாதத்தை விரும்பாமற்போனான், அது அவனுக்குத் தூரமாய் விலகிப்ப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பத்தை அவன் தனக்கு அங்கியாக உடுத்திக்கொண்டான்; அது அவன் உள்ளத்தில் தண்ணீரைப்போலவும், அவன் எலும்புகளில் எண்ணெயைப்போலவும் பாய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பத்தை அவன் தனக்கு அங்கியாக உடுத்திக்கொண்டான்; அது அவன் உள்ளத்தில் தண்ணீரைப்போலவும், அவன் எலும்புகளில் எண்ணெயைப்போலவும் பாய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ு அவன் மூடிக்கொள்ளுகிற வஸ்திரமாகவும், நித்தமும் கட்டிக்கொள்ளுகிற கச்சையாகவும் இருப்பத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ுதான் என்னை விரோதிக்கிறவர்களுக்கும், என் ஆத்துமாவுக்கு விரோதமாய்த் தீங்கு பேசுகிறவர்களுக்கும் கர்த்தரால் வரும் பல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ண்டவராகிய கர்த்தாவே, நீர் உமது நாமத்தினிமித்தம் என்னை ஆதரித்து, உமது கிருபை நலமானதினால், என்னை விடுவித்தருள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ண்டவராகிய கர்த்தாவே, நீர் உமது நாமத்தினிமித்தம் என்னை ஆதரித்து, உமது கிருபை நலமானதினால், என்னை விடுவித்தருள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சிறுமையும் எளிமையுமானவன், என் இருதயம் எனக்குள் குத்துண்ட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ாயும் நிழலைப்போல் அகன்றுபோனேன்; வெட்டுக்கிளியைப்போல் பறக்கடிக்கப்பட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ுன்மார்க்கனுடைய வாயும், கபட்டுவாயும், எனக்கு விரோதமாய்த் திறந்திருக்கிறது; கள்ள நாவினால் என்னோடே பேசுகி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பவாசத்தினால் என் முழங்கால்கள் தளர்ச்சியடைகிறது; என் மாம்சம் புஷ்டியற்று உலர்ந்து போ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அவர்களுக்கு நிந்தையானேன்; அவர்கள் என்னைப் பார்த்து தங்கள் தலையைத் துலுக்குகி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தேவனாகிய கர்த்தாவே, எனக்குச் சகாயம்பண்ணும்; உமது கிருபையின்படி என்னை இரட்சிய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ு உமது கரம் என்றும், கர்த்தாவே, தேவரீர் இதைச் செய்தீர் என்றும் அவர்கள் அறிவார்கள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சபித்தாலும், நீர் ஆசீர்வதியும்; அவர்கள் எழும்பினாலும் வெட்கப்பட்டுப்போவார்களாக, உமது அடியானோ மகிழக்கடவ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விரோதிகள் இலச்சையால் மூடப்பட்டு, தங்கள் வெட்கத்தைச் சால்வையைப்போல் தரித்துக்கொள்ளக்கடவ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ை நான் என் வாயில் மிகவும் துதித்து, அநேகர் நடுவிலே அவரைப் புகழ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்கினைக்குள்ளாகத் தீர்க்கிறவர்களினின்று எளியவனுடைய ஆத்துமாவை இரட்சிக்கும்படி அவர் அவன் வலதுபாரிசத்தில் நிற்ப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்கினைக்குள்ளாகத் தீர்க்கிறவர்களினின்று எளியவனுடைய ஆத்துமாவை இரட்சிக்கும்படி அவர் அவன் வலதுபாரிசத்தில் நிற்ப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ுன்மார்க்கனுடைய வாயும், கபட்டுவாயும், எனக்கு விரோதமாய்த் திறந்திருக்கிறது; கள்ள நாவினால் என்னோடே பேசு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கையுண்டாக்கும் வார்த்தைகளால் என்னைச் சூழ்ந்துகொண்டு முகாந்தரமில்லாமல் என்னோடே போர்செய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சிநேகத்துக்குப் பதிலாக என்னை விரோதிக்கிறார்கள், நானோ ஜெபம்பண்ணிக்கொண்டிருக்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ன்மைக்குப் பதிலாக எனக்குத் தீமைசெய்கிறார்கள், என் சிநேகத்துக்குப் பதிலாக என்னைப் பகைக்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க்கு மேலாகத் துஷ்டனை ஏற்படுத்திவையும், சாத்தான் அவன் வலதுபக்கத்தில் நிற்பான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நியாயம் விசாரிக்கப்படும்போது குற்றவாளியாகக்கடவன்; அவன் ஜெபம் பாவமாகக்கடவ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ನ ದಿವಸಗಳು ಸ್ವಲ್ಪವಾಗಿರಲಿ; ಅವನ ಉದ್ಯೋ ಗವನ್ನು ಬೇರೊಬ್ಬನು ತಕ್ಕೊಳ್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ವನ ಮಕ್ಕಳು ದಿಕ್ಕಿಲ್ಲದವರೂ ಹೆಂಡತಿ ವಿಧವೆಯೂ ಆ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ನ ಮಕ್ಕಳು ಅಲೆದು ಅಲೆದು ಭಿಕ್ಷೆಬೇಡಿ ತಮ್ಮ ಹಾಳು ಸ್ಥಳಗಳೊಳಗಿಂದ ರೊಟ್ಟಿಯನ್ನು ಹುಡುಕ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ಸಾಲಗಾರನು ಅವನಿಗೆ ಇರುವದನ್ನೆಲ್ಲಾ ದೋಚಿ ಕೊಳ್ಳಲಿ; ಅನ್ಯರು ಅವನ ಕಷ್ಟಾರ್ಜಿತವನ್ನು ಸುಲು ಕೊಳ್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ವನಿಗೆ ಕರುಣೆ ತೋರಿಸುವವನು ಯಾವನೂ ಇಲ್ಲದೆ ಇರಲಿ; ಇಲ್ಲವೆ ದಿಕ್ಕಿಲ್ಲದ ಅವನ ಮಕ್ಕಳನ್ನು ಕರುಣಿಸುವವನು ಯಾವ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ಲ್ಲದೆ 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ವನ ಸಂತಾನವು ನಿರ್ನಾಮವಾಗಲಿ; ಎರಡನೇ ತಲಾಂತರದಲ್ಲಿ ಅವರ ಹೆಸರು ಅಳಿದು ಹೋ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ವನ ತಂದೆಗಳ ಅಕ್ರಮವು ಕರ್ತನ ಮುಂದೆ ಜ್ಞಾಪಕವಾಗಲಿ; ಅವನ ತಾಯಿಯ ಪಾಪವು ಅಳಿದು ಹೋಗದಿ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ವು ಯಾವಾಗಲೂ ಕರ್ತನ ಮುಂದೆ ಇರಲಿ; ಆತನು ಅವನ ಜ್ಞಾಪಕವನ್ನು ಭೂಮಿಯೊಳಗಿಂದ ಕಡಿದುಬಿ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ವನು ಕರುಣೆ ತೋರಿಸುವದನ್ನು ಮರೆತು ಹೃದಯದಲ್ಲಿ ನೊಂದವ ರನ್ನು ಕೊಲ್ಲುವದಕ್ಕೂ ಬಡವನನ್ನೂ ಕೊರತೆಯುಳ್ಳ ವವ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ನ್ನ ಸ್ತೋತ್ರದ ದೇವರೇ, ಮೌನವಾಗಿರ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ಿಂಸ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ಅವನು ಶಾಪವನ್ನು ಪ್ರೀತಿ ಮಾಡಿದನು; ಅದು ಅವನಿಗೆ ಬರಲಿ. ಆಶೀರ್ವಾದಕ್ಕೆ ಮೆಚ್ಚಲಿಲ್ಲ; ಅದು ಅವನಿಗೆ ದೂರವಾಗಿ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ವನು ತನ್ನ ವಸ್ತ್ರದಂತೆ ಶಾಪವನ್ನು ಹೊದ್ದುಕೊಂಡನು; ಅದು ನೀರಿನಂತೆ ಅವನ ಅಂತರಂಗದಲ್ಲಿಯೂ ಎಣ್ಣೆಯಂತೆ ಅವ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ಲುಬುಗಳಲ್ಲಿಯೂ ಸ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ಅದು ಅವ ನಿಗೆ ತೊಟ್ಟುಕೊಂಡ ಅಂಗಿಯ ಹಾಗೆಯೂ ಯಾವಾ ಗಲೂ ನಡುವಿಗೆ ಕಟ್ಟುವ ನಡುಕಟ್ಟಿನ ಹಾಗೆಯೂ 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ಇದು ನನ್ನ ಪ್ರಾಣಕ್ಕೆ ವಿರೋಧವಾಗಿ ಕೇಡು ಮಾತಾಡುವ ನನ್ನ ಎದುರಾಳಿಗಳಿಗೆ ಕರ್ತನಿಂದ ಪ್ರತಿಫಲವಾಗಿ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ಕರ್ತನಾದ ಓ ದೇವರೇ, ನಿನ್ನ ಹೆಸರಿಗೋಸ್ಕರ ನನಗೆ ಸಹಾಯಮಾಡು; ನಿನ್ನ ಕರುಣೆಯು ಒಳ್ಳೇದಾಗಿ ರುವದರಿಂದ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ಡ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ನಾನು ದೀನನೂ ಬಡವನೂ ಆಗಿದ್ದೇನೆ. ನನ್ನ ಹೃದಯವು ಅಂತರಂಗದಲ್ಲಿ ಗಾಯಗೊಂಡ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ನಾನು ಸಂಜೆಯ ನೆರಳಿನಂತೆ ಗತಿಸಿಹೋಗುತ್ತಿದ್ದೇನೆ; ಮಿಡತೆಯ ಹಾಗೆ ಬಡಿಯಲ್ಪ ಟ್ಟಿದ್ದೇನ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ದುಷ್ಟನ ಬಾಯಿ ಯನ್ನೂ ಮೋಸದ ಬಾಯಿಯನ್ನೂ ನನಗೆ ವಿರೋಧ ವಾಗಿ ತೆರೆದಿವೆ; ಸುಳ್ಳಿನ ನಾಲಿಗೆಯಿಂದ ನನಗೆ ವಿರೋಧ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ನನ್ನ ಮೊಣಕಾಲುಗಳು ಉಪವಾಸದಿಂದ ಬಲಹೀನವಾಗಿವೆ; ನನ್ನ ಮಾಂಸಕ್ಕೆ ಸಾರವಿಲ್ಲದೆ ಹೋ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ನಾನು ಅವರಿಗೆ ನಿಂದೆಯಾಗಿದ್ದೇನೆ; ನನ್ನನ್ನು ನೋಡಿ ತಮ್ಮ ತಲೆಗಳನ್ನು ಅಲ್ಲಾಡಿಸ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ನನ್ನ ದೇವರಾದ ಓ ಕರ್ತನೇ, ನನಗೆ ಸಹಾಯ ಮಾಡು; ನಿನ್ನ ಕೃಪೆಯ ಪ್ರಕಾರ ನನ್ನನ್ನು ರಕ್ಷ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ಕರ್ತನೇ, ಇದು ನಿನ್ನ ಕೈ ಎಂದೂ ಇದನ್ನು ನೀನು ಮಾಡಿದ್ದೀ ಎಂದೂ ಅವರು ತಿಳುಕೊಳ್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ಅವರು ಶಪಿಸಲಿ; ಆದರೆ ನೀನು ಆಶೀರ್ವದಿಸು; ಅವರು ಎದ್ದು ನಾಚಿಕೆಪಡಲಿ; ಆದರೆ ನಿನ್ನ ಸೇವಕನು ಸಂತೋ ಷಿಸ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ನನ್ನ ಎದುರಾಳಿಗಳು ಅವಮಾನವನ್ನು ಹೊದ್ದುಕೊಂಡು ತಮ್ಮ ನಾಚಿಕೆಯನ್ನು ಹೊದಿಕೆಯಂತೆ ತೊಟ್ಟುಕೊಳ್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ಕರ್ತನನ್ನು ನನ್ನ ಬಾಯಿಯಿಂದ ಬಹಳವಾಗಿ ಕೊಂಡಾಡುವೆನು; ಹೌದು, ಅನೇಕರ ಮಧ್ಯದಲ್ಲಿ ಆತನನ್ನು ಸ್ತುತ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ಬಡವನ ಬಲಪಾರ್ಶ್ವದಲ್ಲಿ ಅವನ ಪ್ರಾಣಕ್ಕೆ ನ್ಯಾಯತೀರಿಸುವ ವರೊಳಗಿಂದ ಅವನನ್ನು ರಕ್ಷಿಸುವದಕ್ಕೆ ಆ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ಂತುಕೊಳ್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ಾಡ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ಹಗೆಯ ಮಾತು ಗಳಿಂದ ಅವರು ನನ್ನನ್ನು ಸುತ್ತಿಕೊಂಡು ನನಗೆ ವಿರೋಧವಾಗಿ ಕಾರಣವಿಲ್ಲದೆ ಯುದ್ಧಮಾಡ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ನ್ನ ಪ್ರೀತಿಗೆ ಬದಲಾಗಿ ನನ್ನನ್ನು ಎದುರಿಸುತ್ತಾರೆ; ಆದರೆ ನಾನು ಪ್ರಾರ್ಥನೆಯಲ್ಲಿಯೇ ಇ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ನ್ನ ಮೇಲಿಗೆ ಬದಲಾಗಿ ಕೇಡನ್ನೂ ಪ್ರೀತಿಗೆ ಬದಲಾಗಿ ಹಗೆಯನ್ನೂ ನನಗೆ ವಿರೋಧ ವಾಗಿ ಮಾಡ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ದುಷ್ಟನನ್ನು ಅವನ ಮೇಲೆ ನೇಮಿಸು; ಸೈತಾನನು ಅವನ ಬಲಗಡೆಯಲ್ಲಿ ನಿಂತುಕೊಳ್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ನು ನ್ಯಾಯ ತೀರಿಸಲ್ಪಡುವಾಗ ದುಷ್ಟನೆಂದು ತೀರ್ಪು ಹೊಂದಲಿ. ಅವನ ಪ್ರಾರ್ಥನೆಯು ಪಾಪವಾ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2026-06-03T08:57:22Z</dcterms:created>
  <dcterms:modified xsi:type="dcterms:W3CDTF">2026-06-03T08:57:22Z</dcterms:modified>
  <dc:title>சங்கீதம் : 109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