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வாழ்க ராஜா என் தந்தையே (2)
உம் அரசு வருக ராஜா என் தந்தையே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 ராஜா அல்லேலுயா (4)
அல்லேலுயா ஓசன்னா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யேகோவா யீரே உம் நாமம் பரிசுத்தப்படுவதாக (2)
யேகோவா நிசியே எந்நாளும் வெற்றி தருவீர் (2) --- வாழ்க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ேகோவா ரூவா உம் நாமம் பரிசுத்தப்படுவதாக (2)
யேகோவா ரஃபா சுகம் தருபவர் நீர் (2) --- வாழ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ராஜாதி ராஜா நீரே உம் நாமம் பரிசுத்தப்படுவதாக (2)
உயிரோடு எழுந்தவரே வேகமாய் வாருமையா (2) --- வாழ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நாதா அல்லேலூயா (4)
அல்லேலூயா ஓசன்னா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2026-07-30T10:30:58Z</dcterms:created>
  <dcterms:modified xsi:type="dcterms:W3CDTF">2026-07-30T10:30:58Z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