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hinking to-day of that beautiful land  
I shall reach when the sun goeth down ;
When through wonderful grace by 
my Saviour I stand, 
Will there be any stars in my crown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there be any stars, any stars in my crown, 
When at evening the sun goeth down ? . . . 
When I wake with the blest in the mansions of rest,
Will there be any stars in my crown ?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the strength of the Lord let me 
labour and pray, 
Let me watch as a winner of souls, 
That bright stars may be mine in the 
glorious day 
When His praise like the sea-billow roll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what joy will it be when His face 
I behold,
Living gems at His feet to lay down ; 
It would sweeten my bliss in the city of gold, 
Should there be any stars in my crow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2026-07-09T08:55:14Z</dcterms:created>
  <dcterms:modified xsi:type="dcterms:W3CDTF">2026-07-09T08:55:14Z</dcterms:modified>
  <dc:title>Hymn : 787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